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40"/>
  </p:handoutMasterIdLst>
  <p:sldIdLst>
    <p:sldId id="256" r:id="rId3"/>
    <p:sldId id="269" r:id="rId4"/>
    <p:sldId id="259" r:id="rId5"/>
    <p:sldId id="272" r:id="rId6"/>
    <p:sldId id="279" r:id="rId7"/>
    <p:sldId id="270" r:id="rId8"/>
    <p:sldId id="280" r:id="rId9"/>
    <p:sldId id="286" r:id="rId10"/>
    <p:sldId id="301" r:id="rId11"/>
    <p:sldId id="300" r:id="rId13"/>
    <p:sldId id="302" r:id="rId14"/>
    <p:sldId id="303" r:id="rId15"/>
    <p:sldId id="304" r:id="rId16"/>
    <p:sldId id="305" r:id="rId17"/>
    <p:sldId id="306" r:id="rId18"/>
    <p:sldId id="281" r:id="rId19"/>
    <p:sldId id="307" r:id="rId20"/>
    <p:sldId id="308" r:id="rId21"/>
    <p:sldId id="289" r:id="rId22"/>
    <p:sldId id="290" r:id="rId23"/>
    <p:sldId id="291" r:id="rId24"/>
    <p:sldId id="309" r:id="rId25"/>
    <p:sldId id="293" r:id="rId26"/>
    <p:sldId id="282" r:id="rId27"/>
    <p:sldId id="310" r:id="rId28"/>
    <p:sldId id="283" r:id="rId29"/>
    <p:sldId id="311" r:id="rId30"/>
    <p:sldId id="284" r:id="rId31"/>
    <p:sldId id="312" r:id="rId32"/>
    <p:sldId id="297" r:id="rId33"/>
    <p:sldId id="299" r:id="rId34"/>
    <p:sldId id="285" r:id="rId35"/>
    <p:sldId id="326" r:id="rId36"/>
    <p:sldId id="327" r:id="rId37"/>
    <p:sldId id="328" r:id="rId38"/>
    <p:sldId id="271" r:id="rId39"/>
  </p:sldIdLst>
  <p:sldSz cx="12192000" cy="6858000"/>
  <p:notesSz cx="6858000" cy="9144000"/>
  <p:custDataLst>
    <p:tags r:id="rId4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p:restoredTop sz="94676"/>
  </p:normalViewPr>
  <p:slideViewPr>
    <p:cSldViewPr snapToGrid="0" showGuides="1">
      <p:cViewPr varScale="1">
        <p:scale>
          <a:sx n="88" d="100"/>
          <a:sy n="88" d="100"/>
        </p:scale>
        <p:origin x="606" y="96"/>
      </p:cViewPr>
      <p:guideLst>
        <p:guide orient="horz" pos="2160"/>
        <p:guide pos="3896"/>
      </p:guideLst>
    </p:cSldViewPr>
  </p:slideViewPr>
  <p:notesTextViewPr>
    <p:cViewPr>
      <p:scale>
        <a:sx n="1" d="1"/>
        <a:sy n="1" d="1"/>
      </p:scale>
      <p:origin x="0" y="0"/>
    </p:cViewPr>
  </p:notesTextViewPr>
  <p:sorterViewPr showFormatting="0">
    <p:cViewPr varScale="1">
      <p:scale>
        <a:sx n="100" d="100"/>
        <a:sy n="100" d="100"/>
      </p:scale>
      <p:origin x="0" y="0"/>
    </p:cViewPr>
  </p:sorterViewPr>
  <p:notesViewPr>
    <p:cSldViewPr>
      <p:cViewPr>
        <p:scale>
          <a:sx n="1" d="100"/>
          <a:sy n="1" d="100"/>
        </p:scale>
        <p:origin x="0" y="0"/>
      </p:cViewPr>
      <p:guideLst/>
    </p:cSldViewPr>
  </p:notes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414.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5" Type="http://schemas.microsoft.com/office/2011/relationships/chartColorStyle" Target="colors1.xml"/><Relationship Id="rId4" Type="http://schemas.microsoft.com/office/2011/relationships/chartStyle" Target="style1.xml"/><Relationship Id="rId3" Type="http://schemas.openxmlformats.org/officeDocument/2006/relationships/image" Target="../media/image16.png"/><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20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2000"/>
              <a:t>图</a:t>
            </a:r>
            <a:r>
              <a:rPr lang="en-US" altLang="zh-CN" sz="2000"/>
              <a:t>1-7 2010</a:t>
            </a:r>
            <a:r>
              <a:rPr altLang="en-US" sz="2000"/>
              <a:t>年</a:t>
            </a:r>
            <a:r>
              <a:rPr lang="en-US" altLang="zh-CN" sz="2000"/>
              <a:t>10</a:t>
            </a:r>
            <a:r>
              <a:rPr altLang="en-US" sz="2000"/>
              <a:t>月到</a:t>
            </a:r>
            <a:r>
              <a:rPr lang="en-US" altLang="zh-CN" sz="2000"/>
              <a:t>2012</a:t>
            </a:r>
            <a:r>
              <a:rPr altLang="en-US" sz="2000"/>
              <a:t>年</a:t>
            </a:r>
            <a:r>
              <a:rPr lang="en-US" altLang="zh-CN" sz="2000"/>
              <a:t>10</a:t>
            </a:r>
            <a:r>
              <a:rPr altLang="en-US" sz="2000"/>
              <a:t>月</a:t>
            </a:r>
            <a:endParaRPr lang="en-US" altLang="zh-CN" sz="2000"/>
          </a:p>
        </c:rich>
      </c:tx>
      <c:layout>
        <c:manualLayout>
          <c:xMode val="edge"/>
          <c:yMode val="edge"/>
          <c:x val="0.333638697862625"/>
          <c:y val="0.0379097908735275"/>
        </c:manualLayout>
      </c:layout>
      <c:overlay val="0"/>
      <c:spPr>
        <a:noFill/>
        <a:ln>
          <a:noFill/>
        </a:ln>
        <a:effectLst/>
      </c:spPr>
    </c:title>
    <c:autoTitleDeleted val="0"/>
    <c:plotArea>
      <c:layout>
        <c:manualLayout>
          <c:layoutTarget val="inner"/>
          <c:xMode val="edge"/>
          <c:yMode val="edge"/>
          <c:x val="0.0294117648154497"/>
          <c:y val="0.171023964881897"/>
          <c:w val="0.866898417472839"/>
          <c:h val="0.618823528289795"/>
        </c:manualLayout>
      </c:layout>
      <c:barChart>
        <c:barDir val="col"/>
        <c:grouping val="clustered"/>
        <c:varyColors val="0"/>
        <c:ser>
          <c:idx val="0"/>
          <c:order val="0"/>
          <c:tx>
            <c:strRef>
              <c:f>Sheet1!$B$1</c:f>
              <c:strCache>
                <c:ptCount val="1"/>
                <c:pt idx="0">
                  <c:v>林地内鸟类居留型种数柱状图</c:v>
                </c:pt>
              </c:strCache>
            </c:strRef>
          </c:tx>
          <c:spPr>
            <a:blipFill rotWithShape="1">
              <a:blip xmlns:r="http://schemas.openxmlformats.org/officeDocument/2006/relationships" r:embed="rId3"/>
              <a:stretch>
                <a:fillRect/>
              </a:stretch>
            </a:blipFill>
            <a:ln>
              <a:noFill/>
            </a:ln>
            <a:effectLst/>
          </c:spPr>
          <c:invertIfNegative val="0"/>
          <c:dLbls>
            <c:delete val="1"/>
          </c:dLbls>
          <c:cat>
            <c:strRef>
              <c:f>Sheet1!$A$2:$A$5</c:f>
              <c:strCache>
                <c:ptCount val="4"/>
                <c:pt idx="0">
                  <c:v>留鸟</c:v>
                </c:pt>
                <c:pt idx="1">
                  <c:v>冬候鸟</c:v>
                </c:pt>
                <c:pt idx="2">
                  <c:v>旅鸟</c:v>
                </c:pt>
                <c:pt idx="3">
                  <c:v>夏候鸟</c:v>
                </c:pt>
              </c:strCache>
            </c:strRef>
          </c:cat>
          <c:val>
            <c:numRef>
              <c:f>Sheet1!$B$2:$B$5</c:f>
              <c:numCache>
                <c:formatCode>General</c:formatCode>
                <c:ptCount val="4"/>
                <c:pt idx="0">
                  <c:v>23</c:v>
                </c:pt>
                <c:pt idx="1">
                  <c:v>9</c:v>
                </c:pt>
                <c:pt idx="2">
                  <c:v>8</c:v>
                </c:pt>
                <c:pt idx="3">
                  <c:v>4</c:v>
                </c:pt>
              </c:numCache>
            </c:numRef>
          </c:val>
        </c:ser>
        <c:dLbls>
          <c:showLegendKey val="0"/>
          <c:showVal val="0"/>
          <c:showCatName val="0"/>
          <c:showSerName val="0"/>
          <c:showPercent val="0"/>
          <c:showBubbleSize val="0"/>
        </c:dLbls>
        <c:gapWidth val="82"/>
        <c:overlap val="-4"/>
        <c:axId val="-871161920"/>
        <c:axId val="-871166816"/>
      </c:barChart>
      <c:catAx>
        <c:axId val="-871161920"/>
        <c:scaling>
          <c:orientation val="minMax"/>
        </c:scaling>
        <c:delete val="0"/>
        <c:axPos val="b"/>
        <c:majorGridlines>
          <c:spPr>
            <a:ln w="9525" cap="flat" cmpd="sng" algn="ctr">
              <a:solidFill>
                <a:schemeClr val="bg1">
                  <a:lumMod val="95000"/>
                </a:schemeClr>
              </a:solidFill>
              <a:round/>
            </a:ln>
            <a:effectLst/>
          </c:spPr>
        </c:majorGridlines>
        <c:numFmt formatCode="General" sourceLinked="0"/>
        <c:majorTickMark val="out"/>
        <c:minorTickMark val="none"/>
        <c:tickLblPos val="nextTo"/>
        <c:spPr>
          <a:noFill/>
          <a:ln w="9525" cap="flat" cmpd="sng" algn="ctr">
            <a:solidFill>
              <a:schemeClr val="bg1">
                <a:lumMod val="75000"/>
              </a:schemeClr>
            </a:solidFill>
            <a:round/>
          </a:ln>
          <a:effectLst/>
        </c:spPr>
        <c:txPr>
          <a:bodyPr rot="-60000000" spcFirstLastPara="0" vertOverflow="ellipsis" vert="horz" wrap="square" anchor="ctr" anchorCtr="1" forceAA="0"/>
          <a:lstStyle/>
          <a:p>
            <a:pPr>
              <a:defRPr lang="zh-CN"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71166816"/>
        <c:crosses val="autoZero"/>
        <c:auto val="0"/>
        <c:lblAlgn val="ctr"/>
        <c:lblOffset val="100"/>
        <c:noMultiLvlLbl val="0"/>
      </c:catAx>
      <c:valAx>
        <c:axId val="-871166816"/>
        <c:scaling>
          <c:orientation val="minMax"/>
        </c:scaling>
        <c:delete val="0"/>
        <c:axPos val="r"/>
        <c:majorGridlines>
          <c:spPr>
            <a:ln w="9525" cap="flat" cmpd="sng" algn="ctr">
              <a:solidFill>
                <a:schemeClr val="bg1">
                  <a:lumMod val="95000"/>
                </a:schemeClr>
              </a:solidFill>
              <a:round/>
            </a:ln>
            <a:effectLst/>
          </c:spPr>
        </c:majorGridlines>
        <c:title>
          <c:tx>
            <c:rich>
              <a:bodyPr rot="0" spcFirstLastPara="0" vertOverflow="ellipsis" vert="eaVert" wrap="square" anchor="ctr" anchorCtr="1"/>
              <a:lstStyle/>
              <a:p>
                <a:pPr defTabSz="914400">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600"/>
                  <a:t>物种种数（种）</a:t>
                </a:r>
                <a:endParaRPr sz="1600"/>
              </a:p>
            </c:rich>
          </c:tx>
          <c:layout>
            <c:manualLayout>
              <c:xMode val="edge"/>
              <c:yMode val="edge"/>
              <c:x val="0.94823557138443"/>
              <c:y val="0.33368572592735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71161920"/>
        <c:crosses val="max"/>
        <c:crossBetween val="between"/>
      </c:valAx>
      <c:spPr>
        <a:solidFill>
          <a:schemeClr val="bg1"/>
        </a:solidFill>
        <a:ln>
          <a:noFill/>
        </a:ln>
        <a:effectLst/>
      </c:spPr>
    </c:plotArea>
    <c:legend>
      <c:legendPos val="b"/>
      <c:legendEntry>
        <c:idx val="0"/>
        <c:txPr>
          <a:bodyPr rot="0" spcFirstLastPara="0" vertOverflow="ellipsis" vert="horz" wrap="square" anchor="ctr" anchorCtr="1"/>
          <a:lstStyle/>
          <a:p>
            <a:pPr>
              <a:defRPr lang="zh-CN" sz="2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301778793334961"/>
          <c:y val="0.879642069339752"/>
        </c:manualLayout>
      </c:layout>
      <c:overlay val="0"/>
      <c:spPr>
        <a:noFill/>
        <a:ln>
          <a:noFill/>
        </a:ln>
        <a:effectLst/>
      </c:spPr>
      <c:txPr>
        <a:bodyPr rot="0" spcFirstLastPara="0" vertOverflow="ellipsis" vert="horz" wrap="square" anchor="ctr" anchorCtr="1" forceAA="0"/>
        <a:lstStyle/>
        <a:p>
          <a:pPr>
            <a:defRPr lang="zh-CN" sz="2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63500" dist="37357" dir="2700000" sx="0" sy="0" rotWithShape="0">
        <a:scrgbClr r="0" g="0" b="0"/>
      </a:outerShdw>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forceAA="0"/>
          <a:lstStyle/>
          <a:p>
            <a:pPr defTabSz="914400">
              <a:defRPr lang="zh-CN" sz="18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800"/>
              <a:t>图</a:t>
            </a:r>
            <a:r>
              <a:rPr lang="en-US" altLang="zh-CN" sz="1800"/>
              <a:t>1-8 2010</a:t>
            </a:r>
            <a:r>
              <a:rPr altLang="en-US" sz="1800"/>
              <a:t>年</a:t>
            </a:r>
            <a:r>
              <a:rPr lang="en-US" altLang="zh-CN" sz="1800"/>
              <a:t>10</a:t>
            </a:r>
            <a:r>
              <a:rPr altLang="en-US" sz="1800"/>
              <a:t>月到</a:t>
            </a:r>
            <a:r>
              <a:rPr lang="en-US" altLang="zh-CN" sz="1800"/>
              <a:t>2012</a:t>
            </a:r>
            <a:r>
              <a:rPr altLang="en-US" sz="1800"/>
              <a:t>年</a:t>
            </a:r>
            <a:r>
              <a:rPr lang="en-US" altLang="zh-CN" sz="1800"/>
              <a:t>10</a:t>
            </a:r>
            <a:r>
              <a:rPr altLang="en-US" sz="1800"/>
              <a:t>月</a:t>
            </a:r>
            <a:endParaRPr lang="en-US" altLang="zh-CN" sz="1800"/>
          </a:p>
        </c:rich>
      </c:tx>
      <c:layout>
        <c:manualLayout>
          <c:xMode val="edge"/>
          <c:yMode val="edge"/>
          <c:x val="0.167955413460732"/>
          <c:y val="0.108818896114826"/>
        </c:manualLayout>
      </c:layout>
      <c:overlay val="0"/>
      <c:spPr>
        <a:noFill/>
        <a:ln>
          <a:noFill/>
        </a:ln>
        <a:effectLst/>
      </c:spPr>
    </c:title>
    <c:autoTitleDeleted val="0"/>
    <c:plotArea>
      <c:layout>
        <c:manualLayout>
          <c:layoutTarget val="inner"/>
          <c:xMode val="edge"/>
          <c:yMode val="edge"/>
          <c:x val="0.278022527694702"/>
          <c:y val="0.211675092577934"/>
          <c:w val="0.419668108224869"/>
          <c:h val="0.700287640094757"/>
        </c:manualLayout>
      </c:layout>
      <c:pieChart>
        <c:varyColors val="1"/>
        <c:ser>
          <c:idx val="0"/>
          <c:order val="0"/>
          <c:tx>
            <c:strRef>
              <c:f>Sheet1!$B$1</c:f>
              <c:strCache>
                <c:ptCount val="1"/>
                <c:pt idx="0">
                  <c:v>林地内鸟类居留型比例饼图</c:v>
                </c:pt>
              </c:strCache>
            </c:strRef>
          </c:tx>
          <c:spPr>
            <a:solidFill>
              <a:srgbClr val="1E2223"/>
            </a:solidFill>
            <a:ln w="28575" cap="rnd" cmpd="sng">
              <a:solidFill>
                <a:schemeClr val="bg1"/>
              </a:solidFill>
              <a:prstDash val="solid"/>
              <a:round/>
            </a:ln>
            <a:effectLst>
              <a:innerShdw blurRad="63500" dist="50800">
                <a:prstClr val="black">
                  <a:alpha val="50000"/>
                </a:prstClr>
              </a:innerShdw>
            </a:effectLst>
          </c:spPr>
          <c:explosion val="0"/>
          <c:dPt>
            <c:idx val="0"/>
            <c:bubble3D val="0"/>
            <c:spPr>
              <a:solidFill>
                <a:srgbClr val="EFE5E1"/>
              </a:solidFill>
              <a:ln w="28575" cap="rnd" cmpd="sng">
                <a:solidFill>
                  <a:schemeClr val="bg1"/>
                </a:solidFill>
                <a:prstDash val="solid"/>
                <a:round/>
              </a:ln>
              <a:effectLst>
                <a:innerShdw blurRad="63500" dist="50800">
                  <a:prstClr val="black">
                    <a:alpha val="50000"/>
                  </a:prstClr>
                </a:innerShdw>
              </a:effectLst>
            </c:spPr>
          </c:dPt>
          <c:dPt>
            <c:idx val="1"/>
            <c:bubble3D val="0"/>
            <c:spPr>
              <a:solidFill>
                <a:srgbClr val="D77C74"/>
              </a:solidFill>
              <a:ln w="28575" cap="rnd" cmpd="sng">
                <a:solidFill>
                  <a:schemeClr val="bg1"/>
                </a:solidFill>
                <a:prstDash val="solid"/>
                <a:round/>
              </a:ln>
              <a:effectLst>
                <a:innerShdw blurRad="63500" dist="50800">
                  <a:prstClr val="black">
                    <a:alpha val="50000"/>
                  </a:prstClr>
                </a:innerShdw>
              </a:effectLst>
            </c:spPr>
          </c:dPt>
          <c:dPt>
            <c:idx val="2"/>
            <c:bubble3D val="0"/>
            <c:spPr>
              <a:solidFill>
                <a:srgbClr val="E9C5B3"/>
              </a:solidFill>
              <a:ln w="28575" cap="rnd" cmpd="sng">
                <a:solidFill>
                  <a:schemeClr val="bg1"/>
                </a:solidFill>
                <a:prstDash val="solid"/>
                <a:round/>
              </a:ln>
              <a:effectLst>
                <a:innerShdw blurRad="63500" dist="50800">
                  <a:prstClr val="black">
                    <a:alpha val="50000"/>
                  </a:prstClr>
                </a:innerShdw>
              </a:effectLst>
            </c:spPr>
          </c:dPt>
          <c:dPt>
            <c:idx val="3"/>
            <c:bubble3D val="0"/>
            <c:spPr>
              <a:solidFill>
                <a:srgbClr val="EFE5E1"/>
              </a:solidFill>
              <a:ln w="28575" cap="rnd" cmpd="sng">
                <a:solidFill>
                  <a:schemeClr val="bg1"/>
                </a:solidFill>
                <a:prstDash val="solid"/>
                <a:round/>
              </a:ln>
              <a:effectLst>
                <a:innerShdw blurRad="63500" dist="50800">
                  <a:prstClr val="black">
                    <a:alpha val="50000"/>
                  </a:prstClr>
                </a:innerShdw>
              </a:effectLst>
            </c:spPr>
          </c:dPt>
          <c:dLbls>
            <c:dLbl>
              <c:idx val="0"/>
              <c:layout>
                <c:manualLayout>
                  <c:x val="-0.136780470609665"/>
                  <c:y val="0.0095856012776494"/>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0964968577027321"/>
                  <c:y val="-0.11727800220251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16366013884544"/>
                  <c:y val="0.068200349807739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022433590143919"/>
                  <c:y val="0.10301600396633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forceAA="0">
                <a:spAutoFit/>
              </a:bodyPr>
              <a:lstStyle/>
              <a:p>
                <a:pPr>
                  <a:defRPr lang="zh-CN"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留鸟</c:v>
                </c:pt>
                <c:pt idx="1">
                  <c:v>冬候鸟</c:v>
                </c:pt>
                <c:pt idx="2">
                  <c:v>旅鸟</c:v>
                </c:pt>
                <c:pt idx="3">
                  <c:v>夏候鸟</c:v>
                </c:pt>
              </c:strCache>
            </c:strRef>
          </c:cat>
          <c:val>
            <c:numRef>
              <c:f>Sheet1!$B$2:$B$5</c:f>
              <c:numCache>
                <c:formatCode>General</c:formatCode>
                <c:ptCount val="4"/>
                <c:pt idx="0">
                  <c:v>23</c:v>
                </c:pt>
                <c:pt idx="1">
                  <c:v>9</c:v>
                </c:pt>
                <c:pt idx="2">
                  <c:v>8</c:v>
                </c:pt>
                <c:pt idx="3">
                  <c:v>4</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3"/>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forceAA="0"/>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solidFill>
      <a:sysClr val="window" lastClr="FFFFFF"/>
    </a:solidFill>
    <a:ln w="15875" cap="flat" cmpd="sng" algn="ctr">
      <a:solidFill>
        <a:srgbClr val="BFCFD1"/>
      </a:solidFill>
      <a:round/>
    </a:ln>
    <a:effectLst>
      <a:outerShdw blurRad="63500" dist="37357" dir="2700000" sx="0" sy="0" rotWithShape="0">
        <a:scrgbClr r="0" g="0" b="0"/>
      </a:outerShdw>
    </a:effectLst>
  </c:spPr>
  <c:txPr>
    <a:bodyPr/>
    <a:lstStyle/>
    <a:p>
      <a:pPr>
        <a:defRPr lang="zh-CN">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6D5D20B-C9C8-4D59-9DE0-EFEFE0BDD008}" type="slidenum">
              <a:rPr kumimoji="0" altLang="en-US" sz="1200" b="0" i="0" u="none" strike="noStrike" kern="1200" cap="none" spc="0" normalizeH="0" baseline="0" noProof="1"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文本占位符 2"/>
          <p:cNvSpPr>
            <a:spLocks noGrp="1"/>
          </p:cNvSpPr>
          <p:nvPr>
            <p:ph type="body" idx="1"/>
          </p:nvPr>
        </p:nvSpPr>
        <p:spPr>
          <a:noFill/>
          <a:ln>
            <a:noFill/>
          </a:ln>
        </p:spPr>
        <p:txBody>
          <a:bodyPr wrap="square" lIns="91440" tIns="45720" rIns="91440" bIns="45720" anchor="t"/>
          <a:lstStyle/>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en-US" strike="noStrike"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a:xfrm>
            <a:off x="838201"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8CD88EB-536A-4DA4-BAEE-4B6927029F68}"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F31EDF0-8FB7-453E-96BA-6099484DF56D}"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Content Placeholder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839789"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6172201"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en-US" strike="noStrike" noProof="1"/>
          </a:p>
        </p:txBody>
      </p:sp>
      <p:sp>
        <p:nvSpPr>
          <p:cNvPr id="3" name="Picture Placeholder 2"/>
          <p:cNvSpPr>
            <a:spLocks noGrp="1" noChangeAspect="1"/>
          </p:cNvSpPr>
          <p:nvPr>
            <p:ph type="pic" idx="1"/>
          </p:nvPr>
        </p:nvSpPr>
        <p:spPr>
          <a:xfrm>
            <a:off x="5183188" y="987427"/>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en-US" altLang="zh-CN"/>
          </a:p>
        </p:txBody>
      </p:sp>
      <p:sp>
        <p:nvSpPr>
          <p:cNvPr id="1027" name="Text Placeholder 2"/>
          <p:cNvSpPr>
            <a:spLocks noGrp="1"/>
          </p:cNvSpPr>
          <p:nvPr>
            <p:ph type="body" idx="5"/>
          </p:nvPr>
        </p:nvSpPr>
        <p:spPr>
          <a:xfrm>
            <a:off x="838200" y="1825625"/>
            <a:ext cx="10515600" cy="4351338"/>
          </a:xfrm>
          <a:prstGeom prst="rect">
            <a:avLst/>
          </a:prstGeom>
          <a:noFill/>
          <a:ln w="9525">
            <a:noFill/>
          </a:ln>
        </p:spPr>
        <p:txBody>
          <a:bodyPr anchor="t"/>
          <a:lstStyle/>
          <a:p>
            <a:pPr lvl="0"/>
            <a:r>
              <a:rPr lang="zh-CN" altLang="en-US"/>
              <a:t>单击此处编辑母版文本样式</a:t>
            </a:r>
            <a:endParaRPr lang="zh-CN" altLang="en-US"/>
          </a:p>
          <a:p>
            <a:pPr lvl="1" indent="-227330"/>
            <a:r>
              <a:rPr lang="zh-CN" altLang="en-US"/>
              <a:t>第二级</a:t>
            </a:r>
            <a:endParaRPr lang="zh-CN" altLang="en-US"/>
          </a:p>
          <a:p>
            <a:pPr lvl="2" indent="-227330"/>
            <a:r>
              <a:rPr lang="zh-CN" altLang="en-US"/>
              <a:t>第三级</a:t>
            </a:r>
            <a:endParaRPr lang="zh-CN" altLang="en-US"/>
          </a:p>
          <a:p>
            <a:pPr lvl="3" indent="-227330"/>
            <a:r>
              <a:rPr lang="zh-CN" altLang="en-US"/>
              <a:t>第四级</a:t>
            </a:r>
            <a:endParaRPr lang="zh-CN" altLang="en-US"/>
          </a:p>
          <a:p>
            <a:pPr lvl="4" indent="-227330"/>
            <a:r>
              <a:rPr lang="zh-CN" altLang="en-US"/>
              <a:t>第五级</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0" hangingPunct="0">
              <a:buFontTx/>
              <a:buNone/>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0" hangingPunct="0">
              <a:buFontTx/>
              <a:buNone/>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1200" noProof="1">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5" Type="http://schemas.openxmlformats.org/officeDocument/2006/relationships/notesSlide" Target="../notesSlides/notesSlide2.xml"/><Relationship Id="rId14" Type="http://schemas.openxmlformats.org/officeDocument/2006/relationships/slideLayout" Target="../slideLayouts/slideLayout13.xml"/><Relationship Id="rId13" Type="http://schemas.openxmlformats.org/officeDocument/2006/relationships/tags" Target="../tags/tag159.xml"/><Relationship Id="rId12" Type="http://schemas.openxmlformats.org/officeDocument/2006/relationships/image" Target="../media/image10.png"/><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tags" Target="../tags/tag148.xml"/></Relationships>
</file>

<file path=ppt/slides/_rels/slide11.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6" Type="http://schemas.openxmlformats.org/officeDocument/2006/relationships/notesSlide" Target="../notesSlides/notesSlide3.xml"/><Relationship Id="rId15" Type="http://schemas.openxmlformats.org/officeDocument/2006/relationships/slideLayout" Target="../slideLayouts/slideLayout13.xml"/><Relationship Id="rId14" Type="http://schemas.openxmlformats.org/officeDocument/2006/relationships/tags" Target="../tags/tag172.xml"/><Relationship Id="rId13" Type="http://schemas.openxmlformats.org/officeDocument/2006/relationships/image" Target="../media/image6.png"/><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tags" Target="../tags/tag160.xml"/></Relationships>
</file>

<file path=ppt/slides/_rels/slide12.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5" Type="http://schemas.openxmlformats.org/officeDocument/2006/relationships/notesSlide" Target="../notesSlides/notesSlide4.xml"/><Relationship Id="rId14" Type="http://schemas.openxmlformats.org/officeDocument/2006/relationships/slideLayout" Target="../slideLayouts/slideLayout13.xml"/><Relationship Id="rId13" Type="http://schemas.openxmlformats.org/officeDocument/2006/relationships/tags" Target="../tags/tag184.xml"/><Relationship Id="rId12" Type="http://schemas.openxmlformats.org/officeDocument/2006/relationships/image" Target="../media/image11.jpeg"/><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tags" Target="../tags/tag173.xml"/></Relationships>
</file>

<file path=ppt/slides/_rels/slide13.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5" Type="http://schemas.openxmlformats.org/officeDocument/2006/relationships/notesSlide" Target="../notesSlides/notesSlide5.xml"/><Relationship Id="rId14" Type="http://schemas.openxmlformats.org/officeDocument/2006/relationships/slideLayout" Target="../slideLayouts/slideLayout13.xml"/><Relationship Id="rId13" Type="http://schemas.openxmlformats.org/officeDocument/2006/relationships/tags" Target="../tags/tag196.xml"/><Relationship Id="rId12" Type="http://schemas.openxmlformats.org/officeDocument/2006/relationships/image" Target="../media/image12.GIF"/><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5.xml"/></Relationships>
</file>

<file path=ppt/slides/_rels/slide14.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6" Type="http://schemas.openxmlformats.org/officeDocument/2006/relationships/notesSlide" Target="../notesSlides/notesSlide6.xml"/><Relationship Id="rId15" Type="http://schemas.openxmlformats.org/officeDocument/2006/relationships/slideLayout" Target="../slideLayouts/slideLayout13.xml"/><Relationship Id="rId14" Type="http://schemas.openxmlformats.org/officeDocument/2006/relationships/tags" Target="../tags/tag208.xml"/><Relationship Id="rId13" Type="http://schemas.openxmlformats.org/officeDocument/2006/relationships/image" Target="../media/image14.png"/><Relationship Id="rId12" Type="http://schemas.openxmlformats.org/officeDocument/2006/relationships/image" Target="../media/image13.jpeg"/><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tags" Target="../tags/tag197.xml"/></Relationships>
</file>

<file path=ppt/slides/_rels/slide15.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5" Type="http://schemas.openxmlformats.org/officeDocument/2006/relationships/notesSlide" Target="../notesSlides/notesSlide7.xml"/><Relationship Id="rId14" Type="http://schemas.openxmlformats.org/officeDocument/2006/relationships/slideLayout" Target="../slideLayouts/slideLayout13.xml"/><Relationship Id="rId13" Type="http://schemas.openxmlformats.org/officeDocument/2006/relationships/tags" Target="../tags/tag220.xml"/><Relationship Id="rId12" Type="http://schemas.openxmlformats.org/officeDocument/2006/relationships/image" Target="../media/image15.jpeg"/><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tags" Target="../tags/tag20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3.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5" Type="http://schemas.openxmlformats.org/officeDocument/2006/relationships/slideLayout" Target="../slideLayouts/slideLayout13.xml"/><Relationship Id="rId54" Type="http://schemas.openxmlformats.org/officeDocument/2006/relationships/tags" Target="../tags/tag52.xml"/><Relationship Id="rId53" Type="http://schemas.openxmlformats.org/officeDocument/2006/relationships/tags" Target="../tags/tag51.xml"/><Relationship Id="rId52" Type="http://schemas.openxmlformats.org/officeDocument/2006/relationships/tags" Target="../tags/tag50.xml"/><Relationship Id="rId51" Type="http://schemas.openxmlformats.org/officeDocument/2006/relationships/tags" Target="../tags/tag49.xml"/><Relationship Id="rId50" Type="http://schemas.openxmlformats.org/officeDocument/2006/relationships/tags" Target="../tags/tag48.xml"/><Relationship Id="rId5" Type="http://schemas.openxmlformats.org/officeDocument/2006/relationships/tags" Target="../tags/tag5.xml"/><Relationship Id="rId49" Type="http://schemas.openxmlformats.org/officeDocument/2006/relationships/image" Target="../media/image1.svg"/><Relationship Id="rId48" Type="http://schemas.openxmlformats.org/officeDocument/2006/relationships/image" Target="../media/image4.png"/><Relationship Id="rId47" Type="http://schemas.openxmlformats.org/officeDocument/2006/relationships/tags" Target="../tags/tag47.xml"/><Relationship Id="rId46" Type="http://schemas.openxmlformats.org/officeDocument/2006/relationships/tags" Target="../tags/tag46.xml"/><Relationship Id="rId45" Type="http://schemas.openxmlformats.org/officeDocument/2006/relationships/tags" Target="../tags/tag45.xml"/><Relationship Id="rId44" Type="http://schemas.openxmlformats.org/officeDocument/2006/relationships/tags" Target="../tags/tag44.xml"/><Relationship Id="rId43" Type="http://schemas.openxmlformats.org/officeDocument/2006/relationships/tags" Target="../tags/tag43.xml"/><Relationship Id="rId42" Type="http://schemas.openxmlformats.org/officeDocument/2006/relationships/tags" Target="../tags/tag42.xml"/><Relationship Id="rId41" Type="http://schemas.openxmlformats.org/officeDocument/2006/relationships/tags" Target="../tags/tag41.xml"/><Relationship Id="rId40" Type="http://schemas.openxmlformats.org/officeDocument/2006/relationships/tags" Target="../tags/tag40.xml"/><Relationship Id="rId4" Type="http://schemas.openxmlformats.org/officeDocument/2006/relationships/tags" Target="../tags/tag4.xml"/><Relationship Id="rId39" Type="http://schemas.openxmlformats.org/officeDocument/2006/relationships/tags" Target="../tags/tag39.xml"/><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chart" Target="../charts/chart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tags" Target="../tags/tag233.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3" Type="http://schemas.openxmlformats.org/officeDocument/2006/relationships/notesSlide" Target="../notesSlides/notesSlide13.xml"/><Relationship Id="rId62" Type="http://schemas.openxmlformats.org/officeDocument/2006/relationships/slideLayout" Target="../slideLayouts/slideLayout13.xml"/><Relationship Id="rId61" Type="http://schemas.openxmlformats.org/officeDocument/2006/relationships/tags" Target="../tags/tag294.xml"/><Relationship Id="rId60" Type="http://schemas.openxmlformats.org/officeDocument/2006/relationships/tags" Target="../tags/tag293.xml"/><Relationship Id="rId6" Type="http://schemas.openxmlformats.org/officeDocument/2006/relationships/tags" Target="../tags/tag239.xml"/><Relationship Id="rId59" Type="http://schemas.openxmlformats.org/officeDocument/2006/relationships/tags" Target="../tags/tag292.xml"/><Relationship Id="rId58" Type="http://schemas.openxmlformats.org/officeDocument/2006/relationships/tags" Target="../tags/tag291.xml"/><Relationship Id="rId57" Type="http://schemas.openxmlformats.org/officeDocument/2006/relationships/tags" Target="../tags/tag290.xml"/><Relationship Id="rId56" Type="http://schemas.openxmlformats.org/officeDocument/2006/relationships/tags" Target="../tags/tag289.xml"/><Relationship Id="rId55" Type="http://schemas.openxmlformats.org/officeDocument/2006/relationships/tags" Target="../tags/tag288.xml"/><Relationship Id="rId54" Type="http://schemas.openxmlformats.org/officeDocument/2006/relationships/tags" Target="../tags/tag287.xml"/><Relationship Id="rId53" Type="http://schemas.openxmlformats.org/officeDocument/2006/relationships/tags" Target="../tags/tag286.xml"/><Relationship Id="rId52" Type="http://schemas.openxmlformats.org/officeDocument/2006/relationships/tags" Target="../tags/tag285.xml"/><Relationship Id="rId51" Type="http://schemas.openxmlformats.org/officeDocument/2006/relationships/tags" Target="../tags/tag284.xml"/><Relationship Id="rId50" Type="http://schemas.openxmlformats.org/officeDocument/2006/relationships/tags" Target="../tags/tag283.xml"/><Relationship Id="rId5" Type="http://schemas.openxmlformats.org/officeDocument/2006/relationships/tags" Target="../tags/tag238.xml"/><Relationship Id="rId49" Type="http://schemas.openxmlformats.org/officeDocument/2006/relationships/tags" Target="../tags/tag282.xml"/><Relationship Id="rId48" Type="http://schemas.openxmlformats.org/officeDocument/2006/relationships/tags" Target="../tags/tag281.xml"/><Relationship Id="rId47" Type="http://schemas.openxmlformats.org/officeDocument/2006/relationships/tags" Target="../tags/tag280.xml"/><Relationship Id="rId46" Type="http://schemas.openxmlformats.org/officeDocument/2006/relationships/tags" Target="../tags/tag279.xml"/><Relationship Id="rId45" Type="http://schemas.openxmlformats.org/officeDocument/2006/relationships/tags" Target="../tags/tag278.xml"/><Relationship Id="rId44" Type="http://schemas.openxmlformats.org/officeDocument/2006/relationships/tags" Target="../tags/tag277.xml"/><Relationship Id="rId43" Type="http://schemas.openxmlformats.org/officeDocument/2006/relationships/tags" Target="../tags/tag276.xml"/><Relationship Id="rId42" Type="http://schemas.openxmlformats.org/officeDocument/2006/relationships/tags" Target="../tags/tag275.xml"/><Relationship Id="rId41" Type="http://schemas.openxmlformats.org/officeDocument/2006/relationships/tags" Target="../tags/tag274.xml"/><Relationship Id="rId40" Type="http://schemas.openxmlformats.org/officeDocument/2006/relationships/tags" Target="../tags/tag273.xml"/><Relationship Id="rId4" Type="http://schemas.openxmlformats.org/officeDocument/2006/relationships/tags" Target="../tags/tag237.xml"/><Relationship Id="rId39" Type="http://schemas.openxmlformats.org/officeDocument/2006/relationships/tags" Target="../tags/tag272.xml"/><Relationship Id="rId38" Type="http://schemas.openxmlformats.org/officeDocument/2006/relationships/tags" Target="../tags/tag271.xml"/><Relationship Id="rId37" Type="http://schemas.openxmlformats.org/officeDocument/2006/relationships/tags" Target="../tags/tag270.xml"/><Relationship Id="rId36" Type="http://schemas.openxmlformats.org/officeDocument/2006/relationships/tags" Target="../tags/tag269.xml"/><Relationship Id="rId35" Type="http://schemas.openxmlformats.org/officeDocument/2006/relationships/tags" Target="../tags/tag268.xml"/><Relationship Id="rId34" Type="http://schemas.openxmlformats.org/officeDocument/2006/relationships/tags" Target="../tags/tag267.xml"/><Relationship Id="rId33" Type="http://schemas.openxmlformats.org/officeDocument/2006/relationships/tags" Target="../tags/tag266.xml"/><Relationship Id="rId32" Type="http://schemas.openxmlformats.org/officeDocument/2006/relationships/tags" Target="../tags/tag265.xml"/><Relationship Id="rId31" Type="http://schemas.openxmlformats.org/officeDocument/2006/relationships/tags" Target="../tags/tag264.xml"/><Relationship Id="rId30" Type="http://schemas.openxmlformats.org/officeDocument/2006/relationships/tags" Target="../tags/tag263.xml"/><Relationship Id="rId3" Type="http://schemas.openxmlformats.org/officeDocument/2006/relationships/tags" Target="../tags/tag236.xml"/><Relationship Id="rId29" Type="http://schemas.openxmlformats.org/officeDocument/2006/relationships/tags" Target="../tags/tag262.xml"/><Relationship Id="rId28" Type="http://schemas.openxmlformats.org/officeDocument/2006/relationships/tags" Target="../tags/tag261.xml"/><Relationship Id="rId27" Type="http://schemas.openxmlformats.org/officeDocument/2006/relationships/tags" Target="../tags/tag260.xml"/><Relationship Id="rId26" Type="http://schemas.openxmlformats.org/officeDocument/2006/relationships/tags" Target="../tags/tag259.xml"/><Relationship Id="rId25" Type="http://schemas.openxmlformats.org/officeDocument/2006/relationships/tags" Target="../tags/tag258.xml"/><Relationship Id="rId24" Type="http://schemas.openxmlformats.org/officeDocument/2006/relationships/tags" Target="../tags/tag257.xml"/><Relationship Id="rId23" Type="http://schemas.openxmlformats.org/officeDocument/2006/relationships/tags" Target="../tags/tag256.xml"/><Relationship Id="rId22" Type="http://schemas.openxmlformats.org/officeDocument/2006/relationships/tags" Target="../tags/tag255.xml"/><Relationship Id="rId21" Type="http://schemas.openxmlformats.org/officeDocument/2006/relationships/tags" Target="../tags/tag254.xml"/><Relationship Id="rId20" Type="http://schemas.openxmlformats.org/officeDocument/2006/relationships/tags" Target="../tags/tag253.xml"/><Relationship Id="rId2" Type="http://schemas.openxmlformats.org/officeDocument/2006/relationships/tags" Target="../tags/tag235.xml"/><Relationship Id="rId19" Type="http://schemas.openxmlformats.org/officeDocument/2006/relationships/tags" Target="../tags/tag252.xml"/><Relationship Id="rId18" Type="http://schemas.openxmlformats.org/officeDocument/2006/relationships/tags" Target="../tags/tag251.xml"/><Relationship Id="rId17" Type="http://schemas.openxmlformats.org/officeDocument/2006/relationships/tags" Target="../tags/tag250.xml"/><Relationship Id="rId16" Type="http://schemas.openxmlformats.org/officeDocument/2006/relationships/tags" Target="../tags/tag249.xml"/><Relationship Id="rId15" Type="http://schemas.openxmlformats.org/officeDocument/2006/relationships/tags" Target="../tags/tag248.xml"/><Relationship Id="rId14" Type="http://schemas.openxmlformats.org/officeDocument/2006/relationships/tags" Target="../tags/tag247.xml"/><Relationship Id="rId13" Type="http://schemas.openxmlformats.org/officeDocument/2006/relationships/tags" Target="../tags/tag246.xml"/><Relationship Id="rId12" Type="http://schemas.openxmlformats.org/officeDocument/2006/relationships/tags" Target="../tags/tag245.xml"/><Relationship Id="rId11" Type="http://schemas.openxmlformats.org/officeDocument/2006/relationships/tags" Target="../tags/tag244.xml"/><Relationship Id="rId10" Type="http://schemas.openxmlformats.org/officeDocument/2006/relationships/tags" Target="../tags/tag243.xml"/><Relationship Id="rId1" Type="http://schemas.openxmlformats.org/officeDocument/2006/relationships/tags" Target="../tags/tag23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7" Type="http://schemas.openxmlformats.org/officeDocument/2006/relationships/notesSlide" Target="../notesSlides/notesSlide15.xml"/><Relationship Id="rId26" Type="http://schemas.openxmlformats.org/officeDocument/2006/relationships/slideLayout" Target="../slideLayouts/slideLayout13.xml"/><Relationship Id="rId25" Type="http://schemas.openxmlformats.org/officeDocument/2006/relationships/tags" Target="../tags/tag319.xml"/><Relationship Id="rId24" Type="http://schemas.openxmlformats.org/officeDocument/2006/relationships/tags" Target="../tags/tag318.xml"/><Relationship Id="rId23" Type="http://schemas.openxmlformats.org/officeDocument/2006/relationships/tags" Target="../tags/tag317.xml"/><Relationship Id="rId22" Type="http://schemas.openxmlformats.org/officeDocument/2006/relationships/tags" Target="../tags/tag316.xml"/><Relationship Id="rId21" Type="http://schemas.openxmlformats.org/officeDocument/2006/relationships/tags" Target="../tags/tag315.xml"/><Relationship Id="rId20" Type="http://schemas.openxmlformats.org/officeDocument/2006/relationships/tags" Target="../tags/tag314.xml"/><Relationship Id="rId2" Type="http://schemas.openxmlformats.org/officeDocument/2006/relationships/tags" Target="../tags/tag296.xml"/><Relationship Id="rId19" Type="http://schemas.openxmlformats.org/officeDocument/2006/relationships/tags" Target="../tags/tag313.xml"/><Relationship Id="rId18" Type="http://schemas.openxmlformats.org/officeDocument/2006/relationships/tags" Target="../tags/tag312.xml"/><Relationship Id="rId17" Type="http://schemas.openxmlformats.org/officeDocument/2006/relationships/tags" Target="../tags/tag311.xml"/><Relationship Id="rId16" Type="http://schemas.openxmlformats.org/officeDocument/2006/relationships/tags" Target="../tags/tag310.xml"/><Relationship Id="rId15" Type="http://schemas.openxmlformats.org/officeDocument/2006/relationships/tags" Target="../tags/tag309.xml"/><Relationship Id="rId14" Type="http://schemas.openxmlformats.org/officeDocument/2006/relationships/tags" Target="../tags/tag308.xml"/><Relationship Id="rId13" Type="http://schemas.openxmlformats.org/officeDocument/2006/relationships/tags" Target="../tags/tag307.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tags" Target="../tags/tag29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9" Type="http://schemas.openxmlformats.org/officeDocument/2006/relationships/tags" Target="../tags/tag328.xml"/><Relationship Id="rId8" Type="http://schemas.openxmlformats.org/officeDocument/2006/relationships/tags" Target="../tags/tag327.xml"/><Relationship Id="rId7" Type="http://schemas.openxmlformats.org/officeDocument/2006/relationships/tags" Target="../tags/tag326.xml"/><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4" Type="http://schemas.openxmlformats.org/officeDocument/2006/relationships/notesSlide" Target="../notesSlides/notesSlide16.xml"/><Relationship Id="rId13" Type="http://schemas.openxmlformats.org/officeDocument/2006/relationships/slideLayout" Target="../slideLayouts/slideLayout13.xml"/><Relationship Id="rId12" Type="http://schemas.openxmlformats.org/officeDocument/2006/relationships/tags" Target="../tags/tag331.xml"/><Relationship Id="rId11" Type="http://schemas.openxmlformats.org/officeDocument/2006/relationships/tags" Target="../tags/tag330.xml"/><Relationship Id="rId10" Type="http://schemas.openxmlformats.org/officeDocument/2006/relationships/tags" Target="../tags/tag329.xml"/><Relationship Id="rId1" Type="http://schemas.openxmlformats.org/officeDocument/2006/relationships/tags" Target="../tags/tag3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image" Target="../media/image19.png"/><Relationship Id="rId7" Type="http://schemas.openxmlformats.org/officeDocument/2006/relationships/tags" Target="../tags/tag338.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33" Type="http://schemas.openxmlformats.org/officeDocument/2006/relationships/notesSlide" Target="../notesSlides/notesSlide17.xml"/><Relationship Id="rId32" Type="http://schemas.openxmlformats.org/officeDocument/2006/relationships/slideLayout" Target="../slideLayouts/slideLayout13.xml"/><Relationship Id="rId31" Type="http://schemas.openxmlformats.org/officeDocument/2006/relationships/tags" Target="../tags/tag361.xml"/><Relationship Id="rId30" Type="http://schemas.openxmlformats.org/officeDocument/2006/relationships/tags" Target="../tags/tag360.xml"/><Relationship Id="rId3" Type="http://schemas.openxmlformats.org/officeDocument/2006/relationships/tags" Target="../tags/tag334.xml"/><Relationship Id="rId29" Type="http://schemas.openxmlformats.org/officeDocument/2006/relationships/tags" Target="../tags/tag359.xml"/><Relationship Id="rId28" Type="http://schemas.openxmlformats.org/officeDocument/2006/relationships/tags" Target="../tags/tag358.xml"/><Relationship Id="rId27" Type="http://schemas.openxmlformats.org/officeDocument/2006/relationships/tags" Target="../tags/tag357.xml"/><Relationship Id="rId26" Type="http://schemas.openxmlformats.org/officeDocument/2006/relationships/tags" Target="../tags/tag356.xml"/><Relationship Id="rId25" Type="http://schemas.openxmlformats.org/officeDocument/2006/relationships/tags" Target="../tags/tag355.xml"/><Relationship Id="rId24" Type="http://schemas.openxmlformats.org/officeDocument/2006/relationships/tags" Target="../tags/tag354.xml"/><Relationship Id="rId23" Type="http://schemas.openxmlformats.org/officeDocument/2006/relationships/tags" Target="../tags/tag353.xml"/><Relationship Id="rId22" Type="http://schemas.openxmlformats.org/officeDocument/2006/relationships/tags" Target="../tags/tag352.xml"/><Relationship Id="rId21" Type="http://schemas.openxmlformats.org/officeDocument/2006/relationships/tags" Target="../tags/tag351.xml"/><Relationship Id="rId20" Type="http://schemas.openxmlformats.org/officeDocument/2006/relationships/tags" Target="../tags/tag350.xml"/><Relationship Id="rId2" Type="http://schemas.openxmlformats.org/officeDocument/2006/relationships/tags" Target="../tags/tag333.xml"/><Relationship Id="rId19" Type="http://schemas.openxmlformats.org/officeDocument/2006/relationships/tags" Target="../tags/tag349.xml"/><Relationship Id="rId18" Type="http://schemas.openxmlformats.org/officeDocument/2006/relationships/tags" Target="../tags/tag348.xml"/><Relationship Id="rId17" Type="http://schemas.openxmlformats.org/officeDocument/2006/relationships/tags" Target="../tags/tag347.xml"/><Relationship Id="rId16" Type="http://schemas.openxmlformats.org/officeDocument/2006/relationships/tags" Target="../tags/tag346.xml"/><Relationship Id="rId15" Type="http://schemas.openxmlformats.org/officeDocument/2006/relationships/tags" Target="../tags/tag345.xml"/><Relationship Id="rId14" Type="http://schemas.openxmlformats.org/officeDocument/2006/relationships/tags" Target="../tags/tag344.xml"/><Relationship Id="rId13" Type="http://schemas.openxmlformats.org/officeDocument/2006/relationships/tags" Target="../tags/tag343.xml"/><Relationship Id="rId12" Type="http://schemas.openxmlformats.org/officeDocument/2006/relationships/tags" Target="../tags/tag342.xml"/><Relationship Id="rId11" Type="http://schemas.openxmlformats.org/officeDocument/2006/relationships/tags" Target="../tags/tag341.xml"/><Relationship Id="rId10" Type="http://schemas.openxmlformats.org/officeDocument/2006/relationships/tags" Target="../tags/tag340.xml"/><Relationship Id="rId1" Type="http://schemas.openxmlformats.org/officeDocument/2006/relationships/tags" Target="../tags/tag33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sv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tags" Target="../tags/tag369.xml"/><Relationship Id="rId7" Type="http://schemas.openxmlformats.org/officeDocument/2006/relationships/tags" Target="../tags/tag368.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tags" Target="../tags/tag363.xml"/><Relationship Id="rId18" Type="http://schemas.openxmlformats.org/officeDocument/2006/relationships/notesSlide" Target="../notesSlides/notesSlide18.xml"/><Relationship Id="rId17" Type="http://schemas.openxmlformats.org/officeDocument/2006/relationships/slideLayout" Target="../slideLayouts/slideLayout13.xml"/><Relationship Id="rId16" Type="http://schemas.openxmlformats.org/officeDocument/2006/relationships/tags" Target="../tags/tag377.xml"/><Relationship Id="rId15" Type="http://schemas.openxmlformats.org/officeDocument/2006/relationships/tags" Target="../tags/tag376.xml"/><Relationship Id="rId14" Type="http://schemas.openxmlformats.org/officeDocument/2006/relationships/tags" Target="../tags/tag375.xml"/><Relationship Id="rId13" Type="http://schemas.openxmlformats.org/officeDocument/2006/relationships/tags" Target="../tags/tag374.xml"/><Relationship Id="rId12" Type="http://schemas.openxmlformats.org/officeDocument/2006/relationships/tags" Target="../tags/tag373.xml"/><Relationship Id="rId11" Type="http://schemas.openxmlformats.org/officeDocument/2006/relationships/tags" Target="../tags/tag372.xml"/><Relationship Id="rId10" Type="http://schemas.openxmlformats.org/officeDocument/2006/relationships/tags" Target="../tags/tag371.xml"/><Relationship Id="rId1" Type="http://schemas.openxmlformats.org/officeDocument/2006/relationships/tags" Target="../tags/tag362.xml"/></Relationships>
</file>

<file path=ppt/slides/_rels/slide31.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1" Type="http://schemas.openxmlformats.org/officeDocument/2006/relationships/notesSlide" Target="../notesSlides/notesSlide19.xml"/><Relationship Id="rId20" Type="http://schemas.openxmlformats.org/officeDocument/2006/relationships/slideLayout" Target="../slideLayouts/slideLayout13.xml"/><Relationship Id="rId2" Type="http://schemas.openxmlformats.org/officeDocument/2006/relationships/tags" Target="../tags/tag379.xml"/><Relationship Id="rId19" Type="http://schemas.openxmlformats.org/officeDocument/2006/relationships/tags" Target="../tags/tag396.xml"/><Relationship Id="rId18" Type="http://schemas.openxmlformats.org/officeDocument/2006/relationships/tags" Target="../tags/tag395.xml"/><Relationship Id="rId17" Type="http://schemas.openxmlformats.org/officeDocument/2006/relationships/tags" Target="../tags/tag394.xml"/><Relationship Id="rId16" Type="http://schemas.openxmlformats.org/officeDocument/2006/relationships/tags" Target="../tags/tag393.xml"/><Relationship Id="rId15" Type="http://schemas.openxmlformats.org/officeDocument/2006/relationships/tags" Target="../tags/tag392.xml"/><Relationship Id="rId14" Type="http://schemas.openxmlformats.org/officeDocument/2006/relationships/tags" Target="../tags/tag391.xml"/><Relationship Id="rId13" Type="http://schemas.openxmlformats.org/officeDocument/2006/relationships/tags" Target="../tags/tag390.xml"/><Relationship Id="rId12" Type="http://schemas.openxmlformats.org/officeDocument/2006/relationships/tags" Target="../tags/tag389.xml"/><Relationship Id="rId11" Type="http://schemas.openxmlformats.org/officeDocument/2006/relationships/tags" Target="../tags/tag388.xml"/><Relationship Id="rId10" Type="http://schemas.openxmlformats.org/officeDocument/2006/relationships/tags" Target="../tags/tag387.xml"/><Relationship Id="rId1" Type="http://schemas.openxmlformats.org/officeDocument/2006/relationships/tags" Target="../tags/tag37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jpeg"/></Relationships>
</file>

<file path=ppt/slides/_rels/slide36.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tags" Target="../tags/tag399.xml"/><Relationship Id="rId24" Type="http://schemas.openxmlformats.org/officeDocument/2006/relationships/notesSlide" Target="../notesSlides/notesSlide20.xml"/><Relationship Id="rId23" Type="http://schemas.openxmlformats.org/officeDocument/2006/relationships/slideLayout" Target="../slideLayouts/slideLayout13.xml"/><Relationship Id="rId22" Type="http://schemas.openxmlformats.org/officeDocument/2006/relationships/image" Target="../media/image25.png"/><Relationship Id="rId21" Type="http://schemas.openxmlformats.org/officeDocument/2006/relationships/image" Target="../media/image24.png"/><Relationship Id="rId20" Type="http://schemas.openxmlformats.org/officeDocument/2006/relationships/image" Target="../media/image23.png"/><Relationship Id="rId2" Type="http://schemas.openxmlformats.org/officeDocument/2006/relationships/tags" Target="../tags/tag398.xml"/><Relationship Id="rId19" Type="http://schemas.openxmlformats.org/officeDocument/2006/relationships/image" Target="../media/image22.png"/><Relationship Id="rId18" Type="http://schemas.openxmlformats.org/officeDocument/2006/relationships/image" Target="../media/image21.png"/><Relationship Id="rId17" Type="http://schemas.openxmlformats.org/officeDocument/2006/relationships/tags" Target="../tags/tag413.xml"/><Relationship Id="rId16" Type="http://schemas.openxmlformats.org/officeDocument/2006/relationships/tags" Target="../tags/tag412.xml"/><Relationship Id="rId15" Type="http://schemas.openxmlformats.org/officeDocument/2006/relationships/tags" Target="../tags/tag411.xml"/><Relationship Id="rId14" Type="http://schemas.openxmlformats.org/officeDocument/2006/relationships/tags" Target="../tags/tag410.xml"/><Relationship Id="rId13" Type="http://schemas.openxmlformats.org/officeDocument/2006/relationships/tags" Target="../tags/tag409.xml"/><Relationship Id="rId12" Type="http://schemas.openxmlformats.org/officeDocument/2006/relationships/tags" Target="../tags/tag408.xml"/><Relationship Id="rId11" Type="http://schemas.openxmlformats.org/officeDocument/2006/relationships/tags" Target="../tags/tag407.xml"/><Relationship Id="rId10" Type="http://schemas.openxmlformats.org/officeDocument/2006/relationships/tags" Target="../tags/tag406.xml"/><Relationship Id="rId1" Type="http://schemas.openxmlformats.org/officeDocument/2006/relationships/tags" Target="../tags/tag39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sv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7" Type="http://schemas.openxmlformats.org/officeDocument/2006/relationships/slideLayout" Target="../slideLayouts/slideLayout13.xml"/><Relationship Id="rId46" Type="http://schemas.openxmlformats.org/officeDocument/2006/relationships/tags" Target="../tags/tag99.xml"/><Relationship Id="rId45" Type="http://schemas.openxmlformats.org/officeDocument/2006/relationships/tags" Target="../tags/tag98.xml"/><Relationship Id="rId44" Type="http://schemas.openxmlformats.org/officeDocument/2006/relationships/tags" Target="../tags/tag97.xml"/><Relationship Id="rId43" Type="http://schemas.openxmlformats.org/officeDocument/2006/relationships/tags" Target="../tags/tag96.xml"/><Relationship Id="rId42" Type="http://schemas.openxmlformats.org/officeDocument/2006/relationships/tags" Target="../tags/tag95.xml"/><Relationship Id="rId41" Type="http://schemas.openxmlformats.org/officeDocument/2006/relationships/tags" Target="../tags/tag94.xml"/><Relationship Id="rId40" Type="http://schemas.openxmlformats.org/officeDocument/2006/relationships/tags" Target="../tags/tag93.xml"/><Relationship Id="rId4" Type="http://schemas.openxmlformats.org/officeDocument/2006/relationships/tags" Target="../tags/tag57.xml"/><Relationship Id="rId39" Type="http://schemas.openxmlformats.org/officeDocument/2006/relationships/tags" Target="../tags/tag92.xml"/><Relationship Id="rId38" Type="http://schemas.openxmlformats.org/officeDocument/2006/relationships/tags" Target="../tags/tag91.xml"/><Relationship Id="rId37" Type="http://schemas.openxmlformats.org/officeDocument/2006/relationships/tags" Target="../tags/tag90.xml"/><Relationship Id="rId36" Type="http://schemas.openxmlformats.org/officeDocument/2006/relationships/tags" Target="../tags/tag89.xml"/><Relationship Id="rId35" Type="http://schemas.openxmlformats.org/officeDocument/2006/relationships/tags" Target="../tags/tag88.xml"/><Relationship Id="rId34" Type="http://schemas.openxmlformats.org/officeDocument/2006/relationships/tags" Target="../tags/tag87.xml"/><Relationship Id="rId33" Type="http://schemas.openxmlformats.org/officeDocument/2006/relationships/tags" Target="../tags/tag86.xml"/><Relationship Id="rId32" Type="http://schemas.openxmlformats.org/officeDocument/2006/relationships/tags" Target="../tags/tag85.xml"/><Relationship Id="rId31" Type="http://schemas.openxmlformats.org/officeDocument/2006/relationships/tags" Target="../tags/tag84.xml"/><Relationship Id="rId30" Type="http://schemas.openxmlformats.org/officeDocument/2006/relationships/tags" Target="../tags/tag83.xml"/><Relationship Id="rId3" Type="http://schemas.openxmlformats.org/officeDocument/2006/relationships/tags" Target="../tags/tag56.xml"/><Relationship Id="rId29" Type="http://schemas.openxmlformats.org/officeDocument/2006/relationships/tags" Target="../tags/tag82.xml"/><Relationship Id="rId28" Type="http://schemas.openxmlformats.org/officeDocument/2006/relationships/tags" Target="../tags/tag81.xml"/><Relationship Id="rId27" Type="http://schemas.openxmlformats.org/officeDocument/2006/relationships/tags" Target="../tags/tag80.xml"/><Relationship Id="rId26" Type="http://schemas.openxmlformats.org/officeDocument/2006/relationships/tags" Target="../tags/tag79.xml"/><Relationship Id="rId25" Type="http://schemas.openxmlformats.org/officeDocument/2006/relationships/tags" Target="../tags/tag78.xml"/><Relationship Id="rId24" Type="http://schemas.openxmlformats.org/officeDocument/2006/relationships/tags" Target="../tags/tag77.xml"/><Relationship Id="rId23" Type="http://schemas.openxmlformats.org/officeDocument/2006/relationships/tags" Target="../tags/tag76.xml"/><Relationship Id="rId22" Type="http://schemas.openxmlformats.org/officeDocument/2006/relationships/tags" Target="../tags/tag75.xml"/><Relationship Id="rId21" Type="http://schemas.openxmlformats.org/officeDocument/2006/relationships/tags" Target="../tags/tag74.xml"/><Relationship Id="rId20" Type="http://schemas.openxmlformats.org/officeDocument/2006/relationships/tags" Target="../tags/tag73.xml"/><Relationship Id="rId2" Type="http://schemas.openxmlformats.org/officeDocument/2006/relationships/tags" Target="../tags/tag55.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sv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7" Type="http://schemas.openxmlformats.org/officeDocument/2006/relationships/slideLayout" Target="../slideLayouts/slideLayout13.xml"/><Relationship Id="rId36" Type="http://schemas.openxmlformats.org/officeDocument/2006/relationships/tags" Target="../tags/tag135.xml"/><Relationship Id="rId35" Type="http://schemas.openxmlformats.org/officeDocument/2006/relationships/tags" Target="../tags/tag134.xml"/><Relationship Id="rId34" Type="http://schemas.openxmlformats.org/officeDocument/2006/relationships/tags" Target="../tags/tag133.xml"/><Relationship Id="rId33" Type="http://schemas.openxmlformats.org/officeDocument/2006/relationships/tags" Target="../tags/tag132.xml"/><Relationship Id="rId32" Type="http://schemas.openxmlformats.org/officeDocument/2006/relationships/tags" Target="../tags/tag131.xml"/><Relationship Id="rId31" Type="http://schemas.openxmlformats.org/officeDocument/2006/relationships/tags" Target="../tags/tag130.xml"/><Relationship Id="rId30" Type="http://schemas.openxmlformats.org/officeDocument/2006/relationships/tags" Target="../tags/tag129.xml"/><Relationship Id="rId3" Type="http://schemas.openxmlformats.org/officeDocument/2006/relationships/tags" Target="../tags/tag102.xml"/><Relationship Id="rId29" Type="http://schemas.openxmlformats.org/officeDocument/2006/relationships/tags" Target="../tags/tag128.xml"/><Relationship Id="rId28" Type="http://schemas.openxmlformats.org/officeDocument/2006/relationships/tags" Target="../tags/tag127.xml"/><Relationship Id="rId27" Type="http://schemas.openxmlformats.org/officeDocument/2006/relationships/tags" Target="../tags/tag126.xml"/><Relationship Id="rId26" Type="http://schemas.openxmlformats.org/officeDocument/2006/relationships/tags" Target="../tags/tag125.xml"/><Relationship Id="rId25" Type="http://schemas.openxmlformats.org/officeDocument/2006/relationships/tags" Target="../tags/tag124.xml"/><Relationship Id="rId24" Type="http://schemas.openxmlformats.org/officeDocument/2006/relationships/tags" Target="../tags/tag123.xml"/><Relationship Id="rId23" Type="http://schemas.openxmlformats.org/officeDocument/2006/relationships/tags" Target="../tags/tag122.xml"/><Relationship Id="rId22" Type="http://schemas.openxmlformats.org/officeDocument/2006/relationships/tags" Target="../tags/tag121.xml"/><Relationship Id="rId21" Type="http://schemas.openxmlformats.org/officeDocument/2006/relationships/tags" Target="../tags/tag120.xml"/><Relationship Id="rId20" Type="http://schemas.openxmlformats.org/officeDocument/2006/relationships/tags" Target="../tags/tag119.xml"/><Relationship Id="rId2" Type="http://schemas.openxmlformats.org/officeDocument/2006/relationships/tags" Target="../tags/tag101.xml"/><Relationship Id="rId19" Type="http://schemas.openxmlformats.org/officeDocument/2006/relationships/tags" Target="../tags/tag118.xml"/><Relationship Id="rId18" Type="http://schemas.openxmlformats.org/officeDocument/2006/relationships/tags" Target="../tags/tag117.xml"/><Relationship Id="rId17" Type="http://schemas.openxmlformats.org/officeDocument/2006/relationships/tags" Target="../tags/tag116.xml"/><Relationship Id="rId16" Type="http://schemas.openxmlformats.org/officeDocument/2006/relationships/tags" Target="../tags/tag115.xml"/><Relationship Id="rId15" Type="http://schemas.openxmlformats.org/officeDocument/2006/relationships/tags" Target="../tags/tag114.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tags" Target="../tags/tag100.xml"/></Relationships>
</file>

<file path=ppt/slides/_rels/slide9.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8" Type="http://schemas.openxmlformats.org/officeDocument/2006/relationships/notesSlide" Target="../notesSlides/notesSlide1.xml"/><Relationship Id="rId17" Type="http://schemas.openxmlformats.org/officeDocument/2006/relationships/slideLayout" Target="../slideLayouts/slideLayout13.xml"/><Relationship Id="rId16" Type="http://schemas.openxmlformats.org/officeDocument/2006/relationships/tags" Target="../tags/tag147.xml"/><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hyperlink" Target="http://www.birdreport.cn/" TargetMode="External"/><Relationship Id="rId12" Type="http://schemas.openxmlformats.org/officeDocument/2006/relationships/image" Target="../media/image7.jpeg"/><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tags" Target="../tags/tag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33625" y="1104265"/>
            <a:ext cx="7524115" cy="1447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46" name="矩形 35"/>
          <p:cNvSpPr>
            <a:spLocks noChangeArrowheads="1"/>
          </p:cNvSpPr>
          <p:nvPr/>
        </p:nvSpPr>
        <p:spPr bwMode="auto">
          <a:xfrm>
            <a:off x="3029268" y="2993708"/>
            <a:ext cx="6355080" cy="64516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sz="3600" b="0" i="0" u="none" strike="noStrike" kern="1200" cap="none" spc="0" normalizeH="0" baseline="0" noProof="0">
                <a:ln>
                  <a:noFill/>
                </a:ln>
                <a:solidFill>
                  <a:srgbClr val="C00000"/>
                </a:solidFill>
                <a:effectLst/>
                <a:uLnTx/>
                <a:uFillTx/>
                <a:latin typeface="思源黑体 CN Bold" pitchFamily="34" charset="-122"/>
                <a:ea typeface="思源黑体 CN Bold" pitchFamily="34" charset="-122"/>
                <a:cs typeface="+mn-cs"/>
                <a:sym typeface="+mn-ea"/>
              </a:rPr>
              <a:t>第</a:t>
            </a:r>
            <a:r>
              <a:rPr kumimoji="0" lang="zh-CN" sz="3600" b="0" i="0" u="none" strike="noStrike" kern="1200" cap="none" spc="0" normalizeH="0" baseline="0" noProof="0">
                <a:ln>
                  <a:noFill/>
                </a:ln>
                <a:solidFill>
                  <a:srgbClr val="C00000"/>
                </a:solidFill>
                <a:effectLst/>
                <a:uLnTx/>
                <a:uFillTx/>
                <a:latin typeface="思源黑体 CN Bold" pitchFamily="34" charset="-122"/>
                <a:ea typeface="思源黑体 CN Bold" pitchFamily="34" charset="-122"/>
                <a:cs typeface="+mn-cs"/>
                <a:sym typeface="+mn-ea"/>
              </a:rPr>
              <a:t>二</a:t>
            </a:r>
            <a:r>
              <a:rPr kumimoji="0" sz="3600" b="0" i="0" u="none" strike="noStrike" kern="1200" cap="none" spc="0" normalizeH="0" baseline="0" noProof="0">
                <a:ln>
                  <a:noFill/>
                </a:ln>
                <a:solidFill>
                  <a:srgbClr val="C00000"/>
                </a:solidFill>
                <a:effectLst/>
                <a:uLnTx/>
                <a:uFillTx/>
                <a:latin typeface="思源黑体 CN Bold" pitchFamily="34" charset="-122"/>
                <a:ea typeface="思源黑体 CN Bold" pitchFamily="34" charset="-122"/>
                <a:cs typeface="+mn-cs"/>
                <a:sym typeface="+mn-ea"/>
              </a:rPr>
              <a:t>课时 处理数据，获取信息</a:t>
            </a:r>
            <a:endParaRPr kumimoji="0" sz="3600" b="0" i="0" u="none" strike="noStrike" kern="1200" cap="none" spc="0" normalizeH="0" baseline="0" noProof="0">
              <a:ln>
                <a:noFill/>
              </a:ln>
              <a:solidFill>
                <a:srgbClr val="C00000"/>
              </a:solidFill>
              <a:effectLst/>
              <a:uLnTx/>
              <a:uFillTx/>
              <a:latin typeface="思源黑体 CN Bold" pitchFamily="34" charset="-122"/>
              <a:ea typeface="思源黑体 CN Bold" pitchFamily="34" charset="-122"/>
              <a:cs typeface="+mn-cs"/>
              <a:sym typeface="+mn-ea"/>
            </a:endParaRPr>
          </a:p>
        </p:txBody>
      </p:sp>
      <p:sp>
        <p:nvSpPr>
          <p:cNvPr id="6148" name="文本框 99"/>
          <p:cNvSpPr txBox="1"/>
          <p:nvPr/>
        </p:nvSpPr>
        <p:spPr>
          <a:xfrm>
            <a:off x="2333625" y="1350328"/>
            <a:ext cx="7515225" cy="954087"/>
          </a:xfrm>
          <a:prstGeom prst="rect">
            <a:avLst/>
          </a:prstGeom>
          <a:noFill/>
          <a:ln w="9525">
            <a:noFill/>
          </a:ln>
        </p:spPr>
        <p:txBody>
          <a:bodyPr wrap="square" anchor="t">
            <a:spAutoFit/>
          </a:bodyPr>
          <a:lstStyle/>
          <a:p>
            <a:pPr algn="ctr" eaLnBrk="0" hangingPunct="0"/>
            <a:r>
              <a:rPr lang="zh-CN" altLang="zh-CN" sz="3200" b="1">
                <a:solidFill>
                  <a:schemeClr val="bg1"/>
                </a:solidFill>
                <a:latin typeface="PMingLiU" panose="02020500000000000000" charset="-120"/>
                <a:ea typeface="宋体" panose="02010600030101010101" pitchFamily="2" charset="-122"/>
              </a:rPr>
              <a:t>第一单元</a:t>
            </a:r>
            <a:r>
              <a:rPr lang="en-US" altLang="zh-CN" sz="3200" b="1">
                <a:solidFill>
                  <a:schemeClr val="bg1"/>
                </a:solidFill>
                <a:latin typeface="PMingLiU" panose="02020500000000000000" charset="-120"/>
                <a:ea typeface="宋体" panose="02010600030101010101" pitchFamily="2" charset="-122"/>
              </a:rPr>
              <a:t>  </a:t>
            </a:r>
            <a:r>
              <a:rPr lang="zh-CN" altLang="zh-CN" sz="3200" b="1">
                <a:solidFill>
                  <a:schemeClr val="bg1"/>
                </a:solidFill>
                <a:latin typeface="PMingLiU" panose="02020500000000000000" charset="-120"/>
                <a:ea typeface="宋体" panose="02010600030101010101" pitchFamily="2" charset="-122"/>
              </a:rPr>
              <a:t>数据与信息</a:t>
            </a:r>
            <a:endParaRPr lang="zh-CN" altLang="zh-CN" sz="2400" b="1">
              <a:solidFill>
                <a:schemeClr val="bg1"/>
              </a:solidFill>
              <a:latin typeface="PMingLiU" panose="02020500000000000000" charset="-120"/>
              <a:ea typeface="宋体" panose="02010600030101010101" pitchFamily="2" charset="-122"/>
            </a:endParaRPr>
          </a:p>
          <a:p>
            <a:pPr algn="ctr" eaLnBrk="0" hangingPunct="0"/>
            <a:r>
              <a:rPr lang="zh-CN" altLang="zh-CN" sz="2400" b="1">
                <a:solidFill>
                  <a:schemeClr val="bg1"/>
                </a:solidFill>
                <a:latin typeface="PMingLiU" panose="02020500000000000000" charset="-120"/>
                <a:ea typeface="宋体" panose="02010600030101010101" pitchFamily="2" charset="-122"/>
              </a:rPr>
              <a:t>项目一</a:t>
            </a:r>
            <a:r>
              <a:rPr lang="en-US" altLang="zh-CN" sz="2400" b="1">
                <a:solidFill>
                  <a:schemeClr val="bg1"/>
                </a:solidFill>
                <a:latin typeface="PMingLiU" panose="02020500000000000000" charset="-120"/>
                <a:ea typeface="宋体" panose="02010600030101010101" pitchFamily="2" charset="-122"/>
              </a:rPr>
              <a:t> </a:t>
            </a:r>
            <a:r>
              <a:rPr lang="zh-CN" altLang="zh-CN" sz="2400" b="1">
                <a:solidFill>
                  <a:schemeClr val="bg1"/>
                </a:solidFill>
                <a:latin typeface="PMingLiU" panose="02020500000000000000" charset="-120"/>
                <a:ea typeface="宋体" panose="02010600030101010101" pitchFamily="2" charset="-122"/>
              </a:rPr>
              <a:t>探秘鸟类研究</a:t>
            </a:r>
            <a:r>
              <a:rPr lang="zh-CN" altLang="zh-CN" sz="2400" b="1">
                <a:solidFill>
                  <a:schemeClr val="bg1"/>
                </a:solidFill>
                <a:latin typeface="Calibri" panose="020F0502020204030204" pitchFamily="34" charset="0"/>
                <a:ea typeface="宋体" panose="02010600030101010101" pitchFamily="2" charset="-122"/>
              </a:rPr>
              <a:t>——</a:t>
            </a:r>
            <a:r>
              <a:rPr lang="zh-CN" altLang="zh-CN" sz="2400" b="1">
                <a:solidFill>
                  <a:schemeClr val="bg1"/>
                </a:solidFill>
                <a:latin typeface="PMingLiU" panose="02020500000000000000" charset="-120"/>
                <a:ea typeface="宋体" panose="02010600030101010101" pitchFamily="2" charset="-122"/>
              </a:rPr>
              <a:t>认识数据、信息与知识</a:t>
            </a:r>
            <a:endParaRPr lang="zh-CN" altLang="zh-CN" sz="2400" b="1">
              <a:solidFill>
                <a:schemeClr val="bg1"/>
              </a:solidFill>
              <a:latin typeface="PMingLiU" panose="02020500000000000000" charset="-120"/>
              <a:ea typeface="宋体" panose="02010600030101010101" pitchFamily="2" charset="-122"/>
            </a:endParaRPr>
          </a:p>
        </p:txBody>
      </p:sp>
      <p:pic>
        <p:nvPicPr>
          <p:cNvPr id="100" name="图片 99"/>
          <p:cNvPicPr/>
          <p:nvPr/>
        </p:nvPicPr>
        <p:blipFill>
          <a:blip r:embed="rId1"/>
          <a:stretch>
            <a:fillRect/>
          </a:stretch>
        </p:blipFill>
        <p:spPr>
          <a:xfrm>
            <a:off x="4389120" y="4498975"/>
            <a:ext cx="3202940" cy="2075180"/>
          </a:xfrm>
          <a:prstGeom prst="rect">
            <a:avLst/>
          </a:prstGeom>
          <a:noFill/>
          <a:ln w="9525">
            <a:noFill/>
          </a:ln>
        </p:spPr>
      </p:pic>
      <p:pic>
        <p:nvPicPr>
          <p:cNvPr id="101" name="图片 100"/>
          <p:cNvPicPr/>
          <p:nvPr/>
        </p:nvPicPr>
        <p:blipFill>
          <a:blip r:embed="rId2"/>
          <a:stretch>
            <a:fillRect/>
          </a:stretch>
        </p:blipFill>
        <p:spPr>
          <a:xfrm>
            <a:off x="548005" y="4498975"/>
            <a:ext cx="3328670" cy="2074545"/>
          </a:xfrm>
          <a:prstGeom prst="rect">
            <a:avLst/>
          </a:prstGeom>
          <a:noFill/>
          <a:ln w="9525">
            <a:noFill/>
          </a:ln>
        </p:spPr>
      </p:pic>
      <p:pic>
        <p:nvPicPr>
          <p:cNvPr id="102" name="图片 101"/>
          <p:cNvPicPr/>
          <p:nvPr/>
        </p:nvPicPr>
        <p:blipFill>
          <a:blip r:embed="rId3"/>
          <a:stretch>
            <a:fillRect/>
          </a:stretch>
        </p:blipFill>
        <p:spPr>
          <a:xfrm>
            <a:off x="8104505" y="4498975"/>
            <a:ext cx="3574415" cy="2075815"/>
          </a:xfrm>
          <a:prstGeom prst="rect">
            <a:avLst/>
          </a:prstGeom>
          <a:noFill/>
          <a:ln w="9525">
            <a:noFill/>
          </a:ln>
        </p:spPr>
      </p:pic>
      <p:sp>
        <p:nvSpPr>
          <p:cNvPr id="3" name="文本框 2"/>
          <p:cNvSpPr txBox="1"/>
          <p:nvPr/>
        </p:nvSpPr>
        <p:spPr>
          <a:xfrm>
            <a:off x="2090420" y="423545"/>
            <a:ext cx="8233410" cy="460375"/>
          </a:xfrm>
          <a:prstGeom prst="rect">
            <a:avLst/>
          </a:prstGeom>
          <a:noFill/>
        </p:spPr>
        <p:txBody>
          <a:bodyPr wrap="square" rtlCol="0">
            <a:spAutoFit/>
          </a:bodyPr>
          <a:p>
            <a:pPr algn="ctr"/>
            <a:r>
              <a:rPr lang="zh-CN" altLang="en-US" sz="2400" b="1">
                <a:solidFill>
                  <a:srgbClr val="C00000"/>
                </a:solidFill>
              </a:rPr>
              <a:t>高中信息技术必修</a:t>
            </a:r>
            <a:r>
              <a:rPr lang="en-US" altLang="zh-CN" sz="2400" b="1">
                <a:solidFill>
                  <a:srgbClr val="C00000"/>
                </a:solidFill>
              </a:rPr>
              <a:t>1——</a:t>
            </a:r>
            <a:r>
              <a:rPr lang="zh-CN" altLang="en-US" sz="2400" b="1">
                <a:solidFill>
                  <a:srgbClr val="C00000"/>
                </a:solidFill>
              </a:rPr>
              <a:t>数据与计算（上海科技教育出版社）</a:t>
            </a:r>
            <a:endParaRPr lang="zh-CN" altLang="en-US" sz="2400" b="1">
              <a:solidFill>
                <a:srgbClr val="C00000"/>
              </a:solidFill>
            </a:endParaRPr>
          </a:p>
        </p:txBody>
      </p:sp>
      <p:sp>
        <p:nvSpPr>
          <p:cNvPr id="4" name="文本框 3"/>
          <p:cNvSpPr txBox="1"/>
          <p:nvPr/>
        </p:nvSpPr>
        <p:spPr>
          <a:xfrm>
            <a:off x="3747135" y="3787775"/>
            <a:ext cx="5261610" cy="368300"/>
          </a:xfrm>
          <a:prstGeom prst="rect">
            <a:avLst/>
          </a:prstGeom>
          <a:noFill/>
        </p:spPr>
        <p:txBody>
          <a:bodyPr wrap="square" rtlCol="0">
            <a:spAutoFit/>
          </a:bodyPr>
          <a:p>
            <a:pPr algn="ctr"/>
            <a:r>
              <a:rPr lang="zh-CN" altLang="en-US">
                <a:solidFill>
                  <a:schemeClr val="tx1"/>
                </a:solidFill>
                <a:effectLst>
                  <a:outerShdw blurRad="38100" dist="19050" dir="2700000" algn="tl" rotWithShape="0">
                    <a:schemeClr val="dk1">
                      <a:alpha val="40000"/>
                    </a:schemeClr>
                  </a:outerShdw>
                </a:effectLst>
              </a:rPr>
              <a:t>永丰中学</a:t>
            </a:r>
            <a:r>
              <a:rPr lang="en-US" altLang="zh-CN">
                <a:solidFill>
                  <a:schemeClr val="tx1"/>
                </a:solidFill>
                <a:effectLst>
                  <a:outerShdw blurRad="38100" dist="19050" dir="2700000" algn="tl" rotWithShape="0">
                    <a:schemeClr val="dk1">
                      <a:alpha val="40000"/>
                    </a:schemeClr>
                  </a:outerShdw>
                </a:effectLst>
              </a:rPr>
              <a:t>  </a:t>
            </a:r>
            <a:r>
              <a:rPr lang="zh-CN" altLang="en-US">
                <a:solidFill>
                  <a:schemeClr val="tx1"/>
                </a:solidFill>
                <a:effectLst>
                  <a:outerShdw blurRad="38100" dist="19050" dir="2700000" algn="tl" rotWithShape="0">
                    <a:schemeClr val="dk1">
                      <a:alpha val="40000"/>
                    </a:schemeClr>
                  </a:outerShdw>
                </a:effectLst>
              </a:rPr>
              <a:t>金桦勇</a:t>
            </a:r>
            <a:endParaRPr lang="zh-CN" altLang="en-US">
              <a:solidFill>
                <a:schemeClr val="tx1"/>
              </a:solidFill>
              <a:effectLst>
                <a:outerShdw blurRad="38100" dist="19050" dir="2700000" algn="tl" rotWithShape="0">
                  <a:schemeClr val="dk1">
                    <a:alpha val="40000"/>
                  </a:schemeClr>
                </a:outerShdw>
              </a:effectLs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437120" y="4133215"/>
            <a:ext cx="508635" cy="1016635"/>
          </a:xfrm>
          <a:custGeom>
            <a:avLst/>
            <a:gdLst>
              <a:gd name="connsiteX0" fmla="*/ 958850 w 958850"/>
              <a:gd name="connsiteY0" fmla="*/ 0 h 1917700"/>
              <a:gd name="connsiteX1" fmla="*/ 958850 w 958850"/>
              <a:gd name="connsiteY1" fmla="*/ 245044 h 1917700"/>
              <a:gd name="connsiteX2" fmla="*/ 245044 w 958850"/>
              <a:gd name="connsiteY2" fmla="*/ 958850 h 1917700"/>
              <a:gd name="connsiteX3" fmla="*/ 958850 w 958850"/>
              <a:gd name="connsiteY3" fmla="*/ 1672656 h 1917700"/>
              <a:gd name="connsiteX4" fmla="*/ 958850 w 958850"/>
              <a:gd name="connsiteY4" fmla="*/ 1917700 h 1917700"/>
              <a:gd name="connsiteX5" fmla="*/ 0 w 958850"/>
              <a:gd name="connsiteY5" fmla="*/ 958850 h 1917700"/>
              <a:gd name="connsiteX6" fmla="*/ 95885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958850" y="0"/>
                </a:moveTo>
                <a:lnTo>
                  <a:pt x="958850" y="245044"/>
                </a:lnTo>
                <a:cubicBezTo>
                  <a:pt x="564626" y="245044"/>
                  <a:pt x="245044" y="564626"/>
                  <a:pt x="245044" y="958850"/>
                </a:cubicBezTo>
                <a:cubicBezTo>
                  <a:pt x="245044" y="1353074"/>
                  <a:pt x="564626" y="1672656"/>
                  <a:pt x="958850" y="1672656"/>
                </a:cubicBezTo>
                <a:lnTo>
                  <a:pt x="958850" y="1917700"/>
                </a:lnTo>
                <a:cubicBezTo>
                  <a:pt x="429292" y="1917700"/>
                  <a:pt x="0" y="1488408"/>
                  <a:pt x="0" y="958850"/>
                </a:cubicBezTo>
                <a:cubicBezTo>
                  <a:pt x="0" y="429292"/>
                  <a:pt x="429292" y="0"/>
                  <a:pt x="958850"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1" name="矩形 20"/>
          <p:cNvSpPr/>
          <p:nvPr>
            <p:custDataLst>
              <p:tags r:id="rId2"/>
            </p:custDataLst>
          </p:nvPr>
        </p:nvSpPr>
        <p:spPr>
          <a:xfrm>
            <a:off x="7945120" y="5020310"/>
            <a:ext cx="3232150" cy="13017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 name="矩形 1"/>
          <p:cNvSpPr/>
          <p:nvPr>
            <p:custDataLst>
              <p:tags r:id="rId3"/>
            </p:custDataLst>
          </p:nvPr>
        </p:nvSpPr>
        <p:spPr>
          <a:xfrm>
            <a:off x="1295400" y="4133215"/>
            <a:ext cx="6656705" cy="127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rot="16200000">
            <a:off x="7675245" y="2973705"/>
            <a:ext cx="669925" cy="13017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6" name="任意多边形 25"/>
          <p:cNvSpPr/>
          <p:nvPr>
            <p:custDataLst>
              <p:tags r:id="rId5"/>
            </p:custDataLst>
          </p:nvPr>
        </p:nvSpPr>
        <p:spPr>
          <a:xfrm>
            <a:off x="7945120" y="3245485"/>
            <a:ext cx="508635" cy="1016635"/>
          </a:xfrm>
          <a:custGeom>
            <a:avLst/>
            <a:gdLst>
              <a:gd name="connsiteX0" fmla="*/ 0 w 958850"/>
              <a:gd name="connsiteY0" fmla="*/ 0 h 1917700"/>
              <a:gd name="connsiteX1" fmla="*/ 958850 w 958850"/>
              <a:gd name="connsiteY1" fmla="*/ 958850 h 1917700"/>
              <a:gd name="connsiteX2" fmla="*/ 0 w 958850"/>
              <a:gd name="connsiteY2" fmla="*/ 1917700 h 1917700"/>
              <a:gd name="connsiteX3" fmla="*/ 0 w 958850"/>
              <a:gd name="connsiteY3" fmla="*/ 1672656 h 1917700"/>
              <a:gd name="connsiteX4" fmla="*/ 713806 w 958850"/>
              <a:gd name="connsiteY4" fmla="*/ 958850 h 1917700"/>
              <a:gd name="connsiteX5" fmla="*/ 0 w 958850"/>
              <a:gd name="connsiteY5" fmla="*/ 245044 h 1917700"/>
              <a:gd name="connsiteX6" fmla="*/ 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0" y="0"/>
                </a:moveTo>
                <a:cubicBezTo>
                  <a:pt x="529558" y="0"/>
                  <a:pt x="958850" y="429292"/>
                  <a:pt x="958850" y="958850"/>
                </a:cubicBezTo>
                <a:cubicBezTo>
                  <a:pt x="958850" y="1488408"/>
                  <a:pt x="529558" y="1917700"/>
                  <a:pt x="0" y="1917700"/>
                </a:cubicBezTo>
                <a:lnTo>
                  <a:pt x="0" y="1672656"/>
                </a:lnTo>
                <a:cubicBezTo>
                  <a:pt x="394224" y="1672656"/>
                  <a:pt x="713806" y="1353074"/>
                  <a:pt x="713806" y="958850"/>
                </a:cubicBezTo>
                <a:cubicBezTo>
                  <a:pt x="713806" y="564626"/>
                  <a:pt x="394224" y="245044"/>
                  <a:pt x="0" y="245044"/>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8" name="矩形 17"/>
          <p:cNvSpPr/>
          <p:nvPr>
            <p:custDataLst>
              <p:tags r:id="rId6"/>
            </p:custDataLst>
          </p:nvPr>
        </p:nvSpPr>
        <p:spPr>
          <a:xfrm>
            <a:off x="1424940" y="1839595"/>
            <a:ext cx="5564505" cy="1996440"/>
          </a:xfrm>
          <a:prstGeom prst="rect">
            <a:avLst/>
          </a:prstGeom>
        </p:spPr>
        <p:txBody>
          <a:bodyPr wrap="square" lIns="90000" tIns="46800" rIns="90000" bIns="0"/>
          <a:lstStyle/>
          <a:p>
            <a:pPr lvl="0" algn="l" defTabSz="913765">
              <a:lnSpc>
                <a:spcPct val="120000"/>
              </a:lnSpc>
            </a:pPr>
            <a:r>
              <a:rPr lang="en-US" altLang="zh-CN" sz="2400" b="1" spc="300">
                <a:solidFill>
                  <a:schemeClr val="accent1"/>
                </a:solidFill>
                <a:latin typeface="微软雅黑" panose="020B0503020204020204" pitchFamily="34" charset="-122"/>
                <a:ea typeface="微软雅黑" panose="020B0503020204020204" pitchFamily="34" charset="-122"/>
                <a:cs typeface="+mj-cs"/>
              </a:rPr>
              <a:t>     </a:t>
            </a:r>
            <a:r>
              <a:rPr lang="zh-CN" altLang="en-US" sz="2400" b="1" spc="300">
                <a:solidFill>
                  <a:schemeClr val="accent1"/>
                </a:solidFill>
                <a:latin typeface="微软雅黑" panose="020B0503020204020204" pitchFamily="34" charset="-122"/>
                <a:ea typeface="微软雅黑" panose="020B0503020204020204" pitchFamily="34" charset="-122"/>
                <a:cs typeface="+mj-cs"/>
              </a:rPr>
              <a:t>信息作为一种资源，通过交流可以在不同的个体或群体间共享。</a:t>
            </a:r>
            <a:endParaRPr lang="zh-CN" altLang="en-US" sz="2400" b="1" spc="300">
              <a:solidFill>
                <a:schemeClr val="accent1"/>
              </a:solidFill>
              <a:latin typeface="微软雅黑" panose="020B0503020204020204" pitchFamily="34" charset="-122"/>
              <a:ea typeface="微软雅黑" panose="020B0503020204020204" pitchFamily="34" charset="-122"/>
              <a:cs typeface="+mj-cs"/>
            </a:endParaRPr>
          </a:p>
        </p:txBody>
      </p:sp>
      <p:sp>
        <p:nvSpPr>
          <p:cNvPr id="16" name="矩形 15"/>
          <p:cNvSpPr/>
          <p:nvPr>
            <p:custDataLst>
              <p:tags r:id="rId7"/>
            </p:custDataLst>
          </p:nvPr>
        </p:nvSpPr>
        <p:spPr>
          <a:xfrm>
            <a:off x="8776970" y="4314825"/>
            <a:ext cx="1894840" cy="594360"/>
          </a:xfrm>
          <a:prstGeom prst="rect">
            <a:avLst/>
          </a:prstGeom>
        </p:spPr>
        <p:txBody>
          <a:bodyPr wrap="square" lIns="90000" tIns="46800" rIns="90000" bIns="0">
            <a:noAutofit/>
          </a:bodyPr>
          <a:lstStyle/>
          <a:p>
            <a:pPr lvl="0" defTabSz="913765">
              <a:lnSpc>
                <a:spcPct val="120000"/>
              </a:lnSpc>
            </a:pPr>
            <a:r>
              <a:rPr lang="zh-CN" altLang="en-US" sz="2800" b="1" spc="300">
                <a:solidFill>
                  <a:schemeClr val="accent2"/>
                </a:solidFill>
                <a:latin typeface="微软雅黑" panose="020B0503020204020204" pitchFamily="34" charset="-122"/>
                <a:ea typeface="微软雅黑" panose="020B0503020204020204" pitchFamily="34" charset="-122"/>
                <a:cs typeface="+mj-cs"/>
              </a:rPr>
              <a:t>共享性</a:t>
            </a:r>
            <a:endParaRPr lang="zh-CN" altLang="en-US" sz="2800" b="1" spc="300">
              <a:solidFill>
                <a:schemeClr val="accent2"/>
              </a:solidFill>
              <a:latin typeface="微软雅黑" panose="020B0503020204020204" pitchFamily="34" charset="-122"/>
              <a:ea typeface="微软雅黑" panose="020B0503020204020204" pitchFamily="34" charset="-122"/>
              <a:cs typeface="+mj-cs"/>
            </a:endParaRPr>
          </a:p>
        </p:txBody>
      </p:sp>
      <p:sp>
        <p:nvSpPr>
          <p:cNvPr id="5" name="椭圆 4"/>
          <p:cNvSpPr/>
          <p:nvPr>
            <p:custDataLst>
              <p:tags r:id="rId8"/>
            </p:custDataLst>
          </p:nvPr>
        </p:nvSpPr>
        <p:spPr>
          <a:xfrm>
            <a:off x="7617460" y="3428365"/>
            <a:ext cx="651510" cy="65151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0" name="任意多边形 9"/>
          <p:cNvSpPr/>
          <p:nvPr>
            <p:custDataLst>
              <p:tags r:id="rId9"/>
            </p:custDataLst>
          </p:nvPr>
        </p:nvSpPr>
        <p:spPr bwMode="auto">
          <a:xfrm>
            <a:off x="7755255" y="3568700"/>
            <a:ext cx="375285" cy="375285"/>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6" name="椭圆 5"/>
          <p:cNvSpPr/>
          <p:nvPr>
            <p:custDataLst>
              <p:tags r:id="rId10"/>
            </p:custDataLst>
          </p:nvPr>
        </p:nvSpPr>
        <p:spPr>
          <a:xfrm>
            <a:off x="7635240" y="4314825"/>
            <a:ext cx="651510" cy="65151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2" name="任意多边形 11"/>
          <p:cNvSpPr/>
          <p:nvPr>
            <p:custDataLst>
              <p:tags r:id="rId11"/>
            </p:custDataLst>
          </p:nvPr>
        </p:nvSpPr>
        <p:spPr bwMode="auto">
          <a:xfrm>
            <a:off x="7773670" y="4484370"/>
            <a:ext cx="377825" cy="31051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2"/>
          <a:stretch>
            <a:fillRect/>
          </a:stretch>
        </p:blipFill>
        <p:spPr>
          <a:xfrm>
            <a:off x="8453755" y="764540"/>
            <a:ext cx="3620135" cy="3503930"/>
          </a:xfrm>
          <a:prstGeom prst="rect">
            <a:avLst/>
          </a:prstGeom>
        </p:spPr>
      </p:pic>
    </p:spTree>
    <p:custDataLst>
      <p:tags r:id="rId13"/>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437120" y="4133215"/>
            <a:ext cx="508635" cy="1016635"/>
          </a:xfrm>
          <a:custGeom>
            <a:avLst/>
            <a:gdLst>
              <a:gd name="connsiteX0" fmla="*/ 958850 w 958850"/>
              <a:gd name="connsiteY0" fmla="*/ 0 h 1917700"/>
              <a:gd name="connsiteX1" fmla="*/ 958850 w 958850"/>
              <a:gd name="connsiteY1" fmla="*/ 245044 h 1917700"/>
              <a:gd name="connsiteX2" fmla="*/ 245044 w 958850"/>
              <a:gd name="connsiteY2" fmla="*/ 958850 h 1917700"/>
              <a:gd name="connsiteX3" fmla="*/ 958850 w 958850"/>
              <a:gd name="connsiteY3" fmla="*/ 1672656 h 1917700"/>
              <a:gd name="connsiteX4" fmla="*/ 958850 w 958850"/>
              <a:gd name="connsiteY4" fmla="*/ 1917700 h 1917700"/>
              <a:gd name="connsiteX5" fmla="*/ 0 w 958850"/>
              <a:gd name="connsiteY5" fmla="*/ 958850 h 1917700"/>
              <a:gd name="connsiteX6" fmla="*/ 95885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958850" y="0"/>
                </a:moveTo>
                <a:lnTo>
                  <a:pt x="958850" y="245044"/>
                </a:lnTo>
                <a:cubicBezTo>
                  <a:pt x="564626" y="245044"/>
                  <a:pt x="245044" y="564626"/>
                  <a:pt x="245044" y="958850"/>
                </a:cubicBezTo>
                <a:cubicBezTo>
                  <a:pt x="245044" y="1353074"/>
                  <a:pt x="564626" y="1672656"/>
                  <a:pt x="958850" y="1672656"/>
                </a:cubicBezTo>
                <a:lnTo>
                  <a:pt x="958850" y="1917700"/>
                </a:lnTo>
                <a:cubicBezTo>
                  <a:pt x="429292" y="1917700"/>
                  <a:pt x="0" y="1488408"/>
                  <a:pt x="0" y="958850"/>
                </a:cubicBezTo>
                <a:cubicBezTo>
                  <a:pt x="0" y="429292"/>
                  <a:pt x="429292" y="0"/>
                  <a:pt x="958850"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1" name="矩形 20"/>
          <p:cNvSpPr/>
          <p:nvPr>
            <p:custDataLst>
              <p:tags r:id="rId2"/>
            </p:custDataLst>
          </p:nvPr>
        </p:nvSpPr>
        <p:spPr>
          <a:xfrm>
            <a:off x="7945120" y="5020310"/>
            <a:ext cx="3232150" cy="13017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 name="矩形 1"/>
          <p:cNvSpPr/>
          <p:nvPr>
            <p:custDataLst>
              <p:tags r:id="rId3"/>
            </p:custDataLst>
          </p:nvPr>
        </p:nvSpPr>
        <p:spPr>
          <a:xfrm>
            <a:off x="1295400" y="4133215"/>
            <a:ext cx="6656705" cy="127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rot="16200000">
            <a:off x="7675245" y="2973705"/>
            <a:ext cx="669925" cy="13017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6" name="任意多边形 25"/>
          <p:cNvSpPr/>
          <p:nvPr>
            <p:custDataLst>
              <p:tags r:id="rId5"/>
            </p:custDataLst>
          </p:nvPr>
        </p:nvSpPr>
        <p:spPr>
          <a:xfrm>
            <a:off x="7945120" y="3245485"/>
            <a:ext cx="508635" cy="1016635"/>
          </a:xfrm>
          <a:custGeom>
            <a:avLst/>
            <a:gdLst>
              <a:gd name="connsiteX0" fmla="*/ 0 w 958850"/>
              <a:gd name="connsiteY0" fmla="*/ 0 h 1917700"/>
              <a:gd name="connsiteX1" fmla="*/ 958850 w 958850"/>
              <a:gd name="connsiteY1" fmla="*/ 958850 h 1917700"/>
              <a:gd name="connsiteX2" fmla="*/ 0 w 958850"/>
              <a:gd name="connsiteY2" fmla="*/ 1917700 h 1917700"/>
              <a:gd name="connsiteX3" fmla="*/ 0 w 958850"/>
              <a:gd name="connsiteY3" fmla="*/ 1672656 h 1917700"/>
              <a:gd name="connsiteX4" fmla="*/ 713806 w 958850"/>
              <a:gd name="connsiteY4" fmla="*/ 958850 h 1917700"/>
              <a:gd name="connsiteX5" fmla="*/ 0 w 958850"/>
              <a:gd name="connsiteY5" fmla="*/ 245044 h 1917700"/>
              <a:gd name="connsiteX6" fmla="*/ 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0" y="0"/>
                </a:moveTo>
                <a:cubicBezTo>
                  <a:pt x="529558" y="0"/>
                  <a:pt x="958850" y="429292"/>
                  <a:pt x="958850" y="958850"/>
                </a:cubicBezTo>
                <a:cubicBezTo>
                  <a:pt x="958850" y="1488408"/>
                  <a:pt x="529558" y="1917700"/>
                  <a:pt x="0" y="1917700"/>
                </a:cubicBezTo>
                <a:lnTo>
                  <a:pt x="0" y="1672656"/>
                </a:lnTo>
                <a:cubicBezTo>
                  <a:pt x="394224" y="1672656"/>
                  <a:pt x="713806" y="1353074"/>
                  <a:pt x="713806" y="958850"/>
                </a:cubicBezTo>
                <a:cubicBezTo>
                  <a:pt x="713806" y="564626"/>
                  <a:pt x="394224" y="245044"/>
                  <a:pt x="0" y="245044"/>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8" name="矩形 17"/>
          <p:cNvSpPr/>
          <p:nvPr>
            <p:custDataLst>
              <p:tags r:id="rId6"/>
            </p:custDataLst>
          </p:nvPr>
        </p:nvSpPr>
        <p:spPr>
          <a:xfrm>
            <a:off x="1319530" y="2577465"/>
            <a:ext cx="5564505" cy="1355090"/>
          </a:xfrm>
          <a:prstGeom prst="rect">
            <a:avLst/>
          </a:prstGeom>
        </p:spPr>
        <p:txBody>
          <a:bodyPr wrap="square" lIns="90000" tIns="46800" rIns="90000" bIns="0"/>
          <a:lstStyle/>
          <a:p>
            <a:pPr lvl="0" algn="l" defTabSz="913765">
              <a:lnSpc>
                <a:spcPct val="120000"/>
              </a:lnSpc>
            </a:pPr>
            <a:r>
              <a:rPr lang="en-US" altLang="zh-CN" sz="2400" b="1" spc="300">
                <a:solidFill>
                  <a:schemeClr val="accent1"/>
                </a:solidFill>
                <a:latin typeface="微软雅黑" panose="020B0503020204020204" pitchFamily="34" charset="-122"/>
                <a:ea typeface="微软雅黑" panose="020B0503020204020204" pitchFamily="34" charset="-122"/>
                <a:cs typeface="+mj-cs"/>
              </a:rPr>
              <a:t>     </a:t>
            </a:r>
            <a:r>
              <a:rPr lang="zh-CN" altLang="en-US" sz="2400" b="1" spc="300">
                <a:solidFill>
                  <a:schemeClr val="accent1"/>
                </a:solidFill>
                <a:latin typeface="微软雅黑" panose="020B0503020204020204" pitchFamily="34" charset="-122"/>
                <a:ea typeface="微软雅黑" panose="020B0503020204020204" pitchFamily="34" charset="-122"/>
                <a:cs typeface="+mj-cs"/>
              </a:rPr>
              <a:t>各种信息需要依附一定的载体才能为人们所接收。</a:t>
            </a:r>
            <a:endParaRPr lang="zh-CN" altLang="en-US" sz="2400" b="1" spc="300">
              <a:solidFill>
                <a:schemeClr val="accent1"/>
              </a:solidFill>
              <a:latin typeface="微软雅黑" panose="020B0503020204020204" pitchFamily="34" charset="-122"/>
              <a:ea typeface="微软雅黑" panose="020B0503020204020204" pitchFamily="34" charset="-122"/>
              <a:cs typeface="+mj-cs"/>
            </a:endParaRPr>
          </a:p>
        </p:txBody>
      </p:sp>
      <p:sp>
        <p:nvSpPr>
          <p:cNvPr id="16" name="矩形 15"/>
          <p:cNvSpPr/>
          <p:nvPr>
            <p:custDataLst>
              <p:tags r:id="rId7"/>
            </p:custDataLst>
          </p:nvPr>
        </p:nvSpPr>
        <p:spPr>
          <a:xfrm>
            <a:off x="8776970" y="4314825"/>
            <a:ext cx="1894840" cy="594360"/>
          </a:xfrm>
          <a:prstGeom prst="rect">
            <a:avLst/>
          </a:prstGeom>
        </p:spPr>
        <p:txBody>
          <a:bodyPr wrap="square" lIns="90000" tIns="46800" rIns="90000" bIns="0">
            <a:noAutofit/>
          </a:bodyPr>
          <a:lstStyle/>
          <a:p>
            <a:pPr lvl="0" defTabSz="913765">
              <a:lnSpc>
                <a:spcPct val="120000"/>
              </a:lnSpc>
            </a:pPr>
            <a:r>
              <a:rPr lang="zh-CN" altLang="en-US" sz="2800" b="1" spc="300">
                <a:solidFill>
                  <a:schemeClr val="accent2"/>
                </a:solidFill>
                <a:latin typeface="微软雅黑" panose="020B0503020204020204" pitchFamily="34" charset="-122"/>
                <a:ea typeface="微软雅黑" panose="020B0503020204020204" pitchFamily="34" charset="-122"/>
                <a:cs typeface="+mj-cs"/>
              </a:rPr>
              <a:t>依附性</a:t>
            </a:r>
            <a:endParaRPr lang="zh-CN" altLang="en-US" sz="2800" b="1" spc="300">
              <a:solidFill>
                <a:schemeClr val="accent2"/>
              </a:solidFill>
              <a:latin typeface="微软雅黑" panose="020B0503020204020204" pitchFamily="34" charset="-122"/>
              <a:ea typeface="微软雅黑" panose="020B0503020204020204" pitchFamily="34" charset="-122"/>
              <a:cs typeface="+mj-cs"/>
            </a:endParaRPr>
          </a:p>
        </p:txBody>
      </p:sp>
      <p:sp>
        <p:nvSpPr>
          <p:cNvPr id="5" name="椭圆 4"/>
          <p:cNvSpPr/>
          <p:nvPr>
            <p:custDataLst>
              <p:tags r:id="rId8"/>
            </p:custDataLst>
          </p:nvPr>
        </p:nvSpPr>
        <p:spPr>
          <a:xfrm>
            <a:off x="7617460" y="3428365"/>
            <a:ext cx="651510" cy="65151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0" name="任意多边形 9"/>
          <p:cNvSpPr/>
          <p:nvPr>
            <p:custDataLst>
              <p:tags r:id="rId9"/>
            </p:custDataLst>
          </p:nvPr>
        </p:nvSpPr>
        <p:spPr bwMode="auto">
          <a:xfrm>
            <a:off x="7755255" y="3568700"/>
            <a:ext cx="375285" cy="375285"/>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6" name="椭圆 5"/>
          <p:cNvSpPr/>
          <p:nvPr>
            <p:custDataLst>
              <p:tags r:id="rId10"/>
            </p:custDataLst>
          </p:nvPr>
        </p:nvSpPr>
        <p:spPr>
          <a:xfrm>
            <a:off x="7635240" y="4314825"/>
            <a:ext cx="651510" cy="65151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2" name="任意多边形 11"/>
          <p:cNvSpPr/>
          <p:nvPr>
            <p:custDataLst>
              <p:tags r:id="rId11"/>
            </p:custDataLst>
          </p:nvPr>
        </p:nvSpPr>
        <p:spPr bwMode="auto">
          <a:xfrm>
            <a:off x="7773670" y="4484370"/>
            <a:ext cx="377825" cy="31051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12"/>
            </p:custDataLst>
          </p:nvPr>
        </p:nvPicPr>
        <p:blipFill>
          <a:blip r:embed="rId13"/>
          <a:stretch>
            <a:fillRect/>
          </a:stretch>
        </p:blipFill>
        <p:spPr>
          <a:xfrm>
            <a:off x="8453755" y="1407160"/>
            <a:ext cx="3630930" cy="2861310"/>
          </a:xfrm>
          <a:prstGeom prst="rect">
            <a:avLst/>
          </a:prstGeom>
        </p:spPr>
      </p:pic>
    </p:spTree>
    <p:custDataLst>
      <p:tags r:id="rId14"/>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437120" y="4133215"/>
            <a:ext cx="508635" cy="1016635"/>
          </a:xfrm>
          <a:custGeom>
            <a:avLst/>
            <a:gdLst>
              <a:gd name="connsiteX0" fmla="*/ 958850 w 958850"/>
              <a:gd name="connsiteY0" fmla="*/ 0 h 1917700"/>
              <a:gd name="connsiteX1" fmla="*/ 958850 w 958850"/>
              <a:gd name="connsiteY1" fmla="*/ 245044 h 1917700"/>
              <a:gd name="connsiteX2" fmla="*/ 245044 w 958850"/>
              <a:gd name="connsiteY2" fmla="*/ 958850 h 1917700"/>
              <a:gd name="connsiteX3" fmla="*/ 958850 w 958850"/>
              <a:gd name="connsiteY3" fmla="*/ 1672656 h 1917700"/>
              <a:gd name="connsiteX4" fmla="*/ 958850 w 958850"/>
              <a:gd name="connsiteY4" fmla="*/ 1917700 h 1917700"/>
              <a:gd name="connsiteX5" fmla="*/ 0 w 958850"/>
              <a:gd name="connsiteY5" fmla="*/ 958850 h 1917700"/>
              <a:gd name="connsiteX6" fmla="*/ 95885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958850" y="0"/>
                </a:moveTo>
                <a:lnTo>
                  <a:pt x="958850" y="245044"/>
                </a:lnTo>
                <a:cubicBezTo>
                  <a:pt x="564626" y="245044"/>
                  <a:pt x="245044" y="564626"/>
                  <a:pt x="245044" y="958850"/>
                </a:cubicBezTo>
                <a:cubicBezTo>
                  <a:pt x="245044" y="1353074"/>
                  <a:pt x="564626" y="1672656"/>
                  <a:pt x="958850" y="1672656"/>
                </a:cubicBezTo>
                <a:lnTo>
                  <a:pt x="958850" y="1917700"/>
                </a:lnTo>
                <a:cubicBezTo>
                  <a:pt x="429292" y="1917700"/>
                  <a:pt x="0" y="1488408"/>
                  <a:pt x="0" y="958850"/>
                </a:cubicBezTo>
                <a:cubicBezTo>
                  <a:pt x="0" y="429292"/>
                  <a:pt x="429292" y="0"/>
                  <a:pt x="958850"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1" name="矩形 20"/>
          <p:cNvSpPr/>
          <p:nvPr>
            <p:custDataLst>
              <p:tags r:id="rId2"/>
            </p:custDataLst>
          </p:nvPr>
        </p:nvSpPr>
        <p:spPr>
          <a:xfrm>
            <a:off x="7945120" y="5020310"/>
            <a:ext cx="3232150" cy="13017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 name="矩形 1"/>
          <p:cNvSpPr/>
          <p:nvPr>
            <p:custDataLst>
              <p:tags r:id="rId3"/>
            </p:custDataLst>
          </p:nvPr>
        </p:nvSpPr>
        <p:spPr>
          <a:xfrm>
            <a:off x="1295400" y="4133215"/>
            <a:ext cx="6656705" cy="127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rot="16200000">
            <a:off x="7675245" y="2973705"/>
            <a:ext cx="669925" cy="13017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6" name="任意多边形 25"/>
          <p:cNvSpPr/>
          <p:nvPr>
            <p:custDataLst>
              <p:tags r:id="rId5"/>
            </p:custDataLst>
          </p:nvPr>
        </p:nvSpPr>
        <p:spPr>
          <a:xfrm>
            <a:off x="7945120" y="3245485"/>
            <a:ext cx="508635" cy="1016635"/>
          </a:xfrm>
          <a:custGeom>
            <a:avLst/>
            <a:gdLst>
              <a:gd name="connsiteX0" fmla="*/ 0 w 958850"/>
              <a:gd name="connsiteY0" fmla="*/ 0 h 1917700"/>
              <a:gd name="connsiteX1" fmla="*/ 958850 w 958850"/>
              <a:gd name="connsiteY1" fmla="*/ 958850 h 1917700"/>
              <a:gd name="connsiteX2" fmla="*/ 0 w 958850"/>
              <a:gd name="connsiteY2" fmla="*/ 1917700 h 1917700"/>
              <a:gd name="connsiteX3" fmla="*/ 0 w 958850"/>
              <a:gd name="connsiteY3" fmla="*/ 1672656 h 1917700"/>
              <a:gd name="connsiteX4" fmla="*/ 713806 w 958850"/>
              <a:gd name="connsiteY4" fmla="*/ 958850 h 1917700"/>
              <a:gd name="connsiteX5" fmla="*/ 0 w 958850"/>
              <a:gd name="connsiteY5" fmla="*/ 245044 h 1917700"/>
              <a:gd name="connsiteX6" fmla="*/ 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0" y="0"/>
                </a:moveTo>
                <a:cubicBezTo>
                  <a:pt x="529558" y="0"/>
                  <a:pt x="958850" y="429292"/>
                  <a:pt x="958850" y="958850"/>
                </a:cubicBezTo>
                <a:cubicBezTo>
                  <a:pt x="958850" y="1488408"/>
                  <a:pt x="529558" y="1917700"/>
                  <a:pt x="0" y="1917700"/>
                </a:cubicBezTo>
                <a:lnTo>
                  <a:pt x="0" y="1672656"/>
                </a:lnTo>
                <a:cubicBezTo>
                  <a:pt x="394224" y="1672656"/>
                  <a:pt x="713806" y="1353074"/>
                  <a:pt x="713806" y="958850"/>
                </a:cubicBezTo>
                <a:cubicBezTo>
                  <a:pt x="713806" y="564626"/>
                  <a:pt x="394224" y="245044"/>
                  <a:pt x="0" y="245044"/>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8" name="矩形 17"/>
          <p:cNvSpPr/>
          <p:nvPr>
            <p:custDataLst>
              <p:tags r:id="rId6"/>
            </p:custDataLst>
          </p:nvPr>
        </p:nvSpPr>
        <p:spPr>
          <a:xfrm>
            <a:off x="1424940" y="1839595"/>
            <a:ext cx="5564505" cy="1996440"/>
          </a:xfrm>
          <a:prstGeom prst="rect">
            <a:avLst/>
          </a:prstGeom>
        </p:spPr>
        <p:txBody>
          <a:bodyPr wrap="square" lIns="90000" tIns="46800" rIns="90000" bIns="0"/>
          <a:lstStyle/>
          <a:p>
            <a:pPr lvl="0" algn="l" defTabSz="913765">
              <a:lnSpc>
                <a:spcPct val="120000"/>
              </a:lnSpc>
            </a:pPr>
            <a:r>
              <a:rPr lang="en-US" altLang="zh-CN" sz="2400" b="1" spc="300">
                <a:solidFill>
                  <a:schemeClr val="accent1"/>
                </a:solidFill>
                <a:latin typeface="微软雅黑" panose="020B0503020204020204" pitchFamily="34" charset="-122"/>
                <a:ea typeface="微软雅黑" panose="020B0503020204020204" pitchFamily="34" charset="-122"/>
                <a:cs typeface="+mj-cs"/>
              </a:rPr>
              <a:t>     </a:t>
            </a:r>
            <a:r>
              <a:rPr lang="zh-CN" altLang="en-US" sz="2400" b="1" spc="300">
                <a:solidFill>
                  <a:schemeClr val="accent1"/>
                </a:solidFill>
                <a:latin typeface="微软雅黑" panose="020B0503020204020204" pitchFamily="34" charset="-122"/>
                <a:ea typeface="微软雅黑" panose="020B0503020204020204" pitchFamily="34" charset="-122"/>
                <a:cs typeface="+mj-cs"/>
              </a:rPr>
              <a:t>信息如果经过人的分析和处理往往会产生新的信息，使信息增值。</a:t>
            </a:r>
            <a:endParaRPr lang="zh-CN" altLang="en-US" sz="2400" b="1" spc="300">
              <a:solidFill>
                <a:schemeClr val="accent1"/>
              </a:solidFill>
              <a:latin typeface="微软雅黑" panose="020B0503020204020204" pitchFamily="34" charset="-122"/>
              <a:ea typeface="微软雅黑" panose="020B0503020204020204" pitchFamily="34" charset="-122"/>
              <a:cs typeface="+mj-cs"/>
            </a:endParaRPr>
          </a:p>
        </p:txBody>
      </p:sp>
      <p:sp>
        <p:nvSpPr>
          <p:cNvPr id="16" name="矩形 15"/>
          <p:cNvSpPr/>
          <p:nvPr>
            <p:custDataLst>
              <p:tags r:id="rId7"/>
            </p:custDataLst>
          </p:nvPr>
        </p:nvSpPr>
        <p:spPr>
          <a:xfrm>
            <a:off x="8776970" y="4314825"/>
            <a:ext cx="1894840" cy="594360"/>
          </a:xfrm>
          <a:prstGeom prst="rect">
            <a:avLst/>
          </a:prstGeom>
        </p:spPr>
        <p:txBody>
          <a:bodyPr wrap="square" lIns="90000" tIns="46800" rIns="90000" bIns="0">
            <a:noAutofit/>
          </a:bodyPr>
          <a:lstStyle/>
          <a:p>
            <a:pPr lvl="0" defTabSz="913765">
              <a:lnSpc>
                <a:spcPct val="120000"/>
              </a:lnSpc>
            </a:pPr>
            <a:r>
              <a:rPr lang="zh-CN" altLang="en-US" sz="2800" b="1" spc="300">
                <a:solidFill>
                  <a:schemeClr val="accent2"/>
                </a:solidFill>
                <a:latin typeface="微软雅黑" panose="020B0503020204020204" pitchFamily="34" charset="-122"/>
                <a:ea typeface="微软雅黑" panose="020B0503020204020204" pitchFamily="34" charset="-122"/>
                <a:cs typeface="+mj-cs"/>
              </a:rPr>
              <a:t>可处理性</a:t>
            </a:r>
            <a:endParaRPr lang="zh-CN" altLang="en-US" sz="2800" b="1" spc="300">
              <a:solidFill>
                <a:schemeClr val="accent2"/>
              </a:solidFill>
              <a:latin typeface="微软雅黑" panose="020B0503020204020204" pitchFamily="34" charset="-122"/>
              <a:ea typeface="微软雅黑" panose="020B0503020204020204" pitchFamily="34" charset="-122"/>
              <a:cs typeface="+mj-cs"/>
            </a:endParaRPr>
          </a:p>
        </p:txBody>
      </p:sp>
      <p:sp>
        <p:nvSpPr>
          <p:cNvPr id="5" name="椭圆 4"/>
          <p:cNvSpPr/>
          <p:nvPr>
            <p:custDataLst>
              <p:tags r:id="rId8"/>
            </p:custDataLst>
          </p:nvPr>
        </p:nvSpPr>
        <p:spPr>
          <a:xfrm>
            <a:off x="7617460" y="3428365"/>
            <a:ext cx="651510" cy="65151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0" name="任意多边形 9"/>
          <p:cNvSpPr/>
          <p:nvPr>
            <p:custDataLst>
              <p:tags r:id="rId9"/>
            </p:custDataLst>
          </p:nvPr>
        </p:nvSpPr>
        <p:spPr bwMode="auto">
          <a:xfrm>
            <a:off x="7755255" y="3568700"/>
            <a:ext cx="375285" cy="375285"/>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6" name="椭圆 5"/>
          <p:cNvSpPr/>
          <p:nvPr>
            <p:custDataLst>
              <p:tags r:id="rId10"/>
            </p:custDataLst>
          </p:nvPr>
        </p:nvSpPr>
        <p:spPr>
          <a:xfrm>
            <a:off x="7635240" y="4314825"/>
            <a:ext cx="651510" cy="65151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2" name="任意多边形 11"/>
          <p:cNvSpPr/>
          <p:nvPr>
            <p:custDataLst>
              <p:tags r:id="rId11"/>
            </p:custDataLst>
          </p:nvPr>
        </p:nvSpPr>
        <p:spPr bwMode="auto">
          <a:xfrm>
            <a:off x="7773670" y="4484370"/>
            <a:ext cx="377825" cy="31051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pic>
        <p:nvPicPr>
          <p:cNvPr id="4" name="图片 3" descr="670-151231162349"/>
          <p:cNvPicPr>
            <a:picLocks noChangeAspect="1"/>
          </p:cNvPicPr>
          <p:nvPr/>
        </p:nvPicPr>
        <p:blipFill>
          <a:blip r:embed="rId12"/>
          <a:stretch>
            <a:fillRect/>
          </a:stretch>
        </p:blipFill>
        <p:spPr>
          <a:xfrm>
            <a:off x="8453755" y="1796415"/>
            <a:ext cx="3087370" cy="2454275"/>
          </a:xfrm>
          <a:prstGeom prst="rect">
            <a:avLst/>
          </a:prstGeom>
        </p:spPr>
      </p:pic>
    </p:spTree>
    <p:custDataLst>
      <p:tags r:id="rId13"/>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437120" y="4133215"/>
            <a:ext cx="508635" cy="1016635"/>
          </a:xfrm>
          <a:custGeom>
            <a:avLst/>
            <a:gdLst>
              <a:gd name="connsiteX0" fmla="*/ 958850 w 958850"/>
              <a:gd name="connsiteY0" fmla="*/ 0 h 1917700"/>
              <a:gd name="connsiteX1" fmla="*/ 958850 w 958850"/>
              <a:gd name="connsiteY1" fmla="*/ 245044 h 1917700"/>
              <a:gd name="connsiteX2" fmla="*/ 245044 w 958850"/>
              <a:gd name="connsiteY2" fmla="*/ 958850 h 1917700"/>
              <a:gd name="connsiteX3" fmla="*/ 958850 w 958850"/>
              <a:gd name="connsiteY3" fmla="*/ 1672656 h 1917700"/>
              <a:gd name="connsiteX4" fmla="*/ 958850 w 958850"/>
              <a:gd name="connsiteY4" fmla="*/ 1917700 h 1917700"/>
              <a:gd name="connsiteX5" fmla="*/ 0 w 958850"/>
              <a:gd name="connsiteY5" fmla="*/ 958850 h 1917700"/>
              <a:gd name="connsiteX6" fmla="*/ 95885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958850" y="0"/>
                </a:moveTo>
                <a:lnTo>
                  <a:pt x="958850" y="245044"/>
                </a:lnTo>
                <a:cubicBezTo>
                  <a:pt x="564626" y="245044"/>
                  <a:pt x="245044" y="564626"/>
                  <a:pt x="245044" y="958850"/>
                </a:cubicBezTo>
                <a:cubicBezTo>
                  <a:pt x="245044" y="1353074"/>
                  <a:pt x="564626" y="1672656"/>
                  <a:pt x="958850" y="1672656"/>
                </a:cubicBezTo>
                <a:lnTo>
                  <a:pt x="958850" y="1917700"/>
                </a:lnTo>
                <a:cubicBezTo>
                  <a:pt x="429292" y="1917700"/>
                  <a:pt x="0" y="1488408"/>
                  <a:pt x="0" y="958850"/>
                </a:cubicBezTo>
                <a:cubicBezTo>
                  <a:pt x="0" y="429292"/>
                  <a:pt x="429292" y="0"/>
                  <a:pt x="958850"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1" name="矩形 20"/>
          <p:cNvSpPr/>
          <p:nvPr>
            <p:custDataLst>
              <p:tags r:id="rId2"/>
            </p:custDataLst>
          </p:nvPr>
        </p:nvSpPr>
        <p:spPr>
          <a:xfrm>
            <a:off x="7945120" y="5020310"/>
            <a:ext cx="3232150" cy="13017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 name="矩形 1"/>
          <p:cNvSpPr/>
          <p:nvPr>
            <p:custDataLst>
              <p:tags r:id="rId3"/>
            </p:custDataLst>
          </p:nvPr>
        </p:nvSpPr>
        <p:spPr>
          <a:xfrm>
            <a:off x="1295400" y="4133215"/>
            <a:ext cx="6656705" cy="127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rot="16200000">
            <a:off x="7675245" y="2973705"/>
            <a:ext cx="669925" cy="13017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6" name="任意多边形 25"/>
          <p:cNvSpPr/>
          <p:nvPr>
            <p:custDataLst>
              <p:tags r:id="rId5"/>
            </p:custDataLst>
          </p:nvPr>
        </p:nvSpPr>
        <p:spPr>
          <a:xfrm>
            <a:off x="7945120" y="3245485"/>
            <a:ext cx="508635" cy="1016635"/>
          </a:xfrm>
          <a:custGeom>
            <a:avLst/>
            <a:gdLst>
              <a:gd name="connsiteX0" fmla="*/ 0 w 958850"/>
              <a:gd name="connsiteY0" fmla="*/ 0 h 1917700"/>
              <a:gd name="connsiteX1" fmla="*/ 958850 w 958850"/>
              <a:gd name="connsiteY1" fmla="*/ 958850 h 1917700"/>
              <a:gd name="connsiteX2" fmla="*/ 0 w 958850"/>
              <a:gd name="connsiteY2" fmla="*/ 1917700 h 1917700"/>
              <a:gd name="connsiteX3" fmla="*/ 0 w 958850"/>
              <a:gd name="connsiteY3" fmla="*/ 1672656 h 1917700"/>
              <a:gd name="connsiteX4" fmla="*/ 713806 w 958850"/>
              <a:gd name="connsiteY4" fmla="*/ 958850 h 1917700"/>
              <a:gd name="connsiteX5" fmla="*/ 0 w 958850"/>
              <a:gd name="connsiteY5" fmla="*/ 245044 h 1917700"/>
              <a:gd name="connsiteX6" fmla="*/ 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0" y="0"/>
                </a:moveTo>
                <a:cubicBezTo>
                  <a:pt x="529558" y="0"/>
                  <a:pt x="958850" y="429292"/>
                  <a:pt x="958850" y="958850"/>
                </a:cubicBezTo>
                <a:cubicBezTo>
                  <a:pt x="958850" y="1488408"/>
                  <a:pt x="529558" y="1917700"/>
                  <a:pt x="0" y="1917700"/>
                </a:cubicBezTo>
                <a:lnTo>
                  <a:pt x="0" y="1672656"/>
                </a:lnTo>
                <a:cubicBezTo>
                  <a:pt x="394224" y="1672656"/>
                  <a:pt x="713806" y="1353074"/>
                  <a:pt x="713806" y="958850"/>
                </a:cubicBezTo>
                <a:cubicBezTo>
                  <a:pt x="713806" y="564626"/>
                  <a:pt x="394224" y="245044"/>
                  <a:pt x="0" y="245044"/>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8" name="矩形 17"/>
          <p:cNvSpPr/>
          <p:nvPr>
            <p:custDataLst>
              <p:tags r:id="rId6"/>
            </p:custDataLst>
          </p:nvPr>
        </p:nvSpPr>
        <p:spPr>
          <a:xfrm>
            <a:off x="1424940" y="1839595"/>
            <a:ext cx="5564505" cy="1996440"/>
          </a:xfrm>
          <a:prstGeom prst="rect">
            <a:avLst/>
          </a:prstGeom>
        </p:spPr>
        <p:txBody>
          <a:bodyPr wrap="square" lIns="90000" tIns="46800" rIns="90000" bIns="0"/>
          <a:lstStyle/>
          <a:p>
            <a:pPr lvl="0" algn="l" defTabSz="913765">
              <a:lnSpc>
                <a:spcPct val="120000"/>
              </a:lnSpc>
            </a:pPr>
            <a:r>
              <a:rPr lang="en-US" altLang="zh-CN" sz="2400" b="1" spc="300">
                <a:solidFill>
                  <a:schemeClr val="accent1"/>
                </a:solidFill>
                <a:latin typeface="微软雅黑" panose="020B0503020204020204" pitchFamily="34" charset="-122"/>
                <a:ea typeface="微软雅黑" panose="020B0503020204020204" pitchFamily="34" charset="-122"/>
                <a:cs typeface="+mj-cs"/>
              </a:rPr>
              <a:t>     </a:t>
            </a:r>
            <a:r>
              <a:rPr lang="zh-CN" altLang="en-US" sz="2400" b="1" spc="300">
                <a:solidFill>
                  <a:schemeClr val="accent1"/>
                </a:solidFill>
                <a:latin typeface="微软雅黑" panose="020B0503020204020204" pitchFamily="34" charset="-122"/>
                <a:ea typeface="微软雅黑" panose="020B0503020204020204" pitchFamily="34" charset="-122"/>
                <a:cs typeface="+mj-cs"/>
              </a:rPr>
              <a:t>信息具有其生命周期，不是一成不变的，会随着客观事物的变化而变化，一旦超出其生命周期，信息就会失去效用。</a:t>
            </a:r>
            <a:endParaRPr lang="zh-CN" altLang="en-US" sz="2400" b="1" spc="300">
              <a:solidFill>
                <a:schemeClr val="accent1"/>
              </a:solidFill>
              <a:latin typeface="微软雅黑" panose="020B0503020204020204" pitchFamily="34" charset="-122"/>
              <a:ea typeface="微软雅黑" panose="020B0503020204020204" pitchFamily="34" charset="-122"/>
              <a:cs typeface="+mj-cs"/>
            </a:endParaRPr>
          </a:p>
        </p:txBody>
      </p:sp>
      <p:sp>
        <p:nvSpPr>
          <p:cNvPr id="16" name="矩形 15"/>
          <p:cNvSpPr/>
          <p:nvPr>
            <p:custDataLst>
              <p:tags r:id="rId7"/>
            </p:custDataLst>
          </p:nvPr>
        </p:nvSpPr>
        <p:spPr>
          <a:xfrm>
            <a:off x="8776970" y="4314825"/>
            <a:ext cx="1894840" cy="594360"/>
          </a:xfrm>
          <a:prstGeom prst="rect">
            <a:avLst/>
          </a:prstGeom>
        </p:spPr>
        <p:txBody>
          <a:bodyPr wrap="square" lIns="90000" tIns="46800" rIns="90000" bIns="0">
            <a:noAutofit/>
          </a:bodyPr>
          <a:lstStyle/>
          <a:p>
            <a:pPr lvl="0" defTabSz="913765">
              <a:lnSpc>
                <a:spcPct val="120000"/>
              </a:lnSpc>
            </a:pPr>
            <a:r>
              <a:rPr lang="zh-CN" altLang="en-US" sz="2800" b="1" spc="300">
                <a:solidFill>
                  <a:schemeClr val="accent2"/>
                </a:solidFill>
                <a:latin typeface="微软雅黑" panose="020B0503020204020204" pitchFamily="34" charset="-122"/>
                <a:ea typeface="微软雅黑" panose="020B0503020204020204" pitchFamily="34" charset="-122"/>
                <a:cs typeface="+mj-cs"/>
              </a:rPr>
              <a:t>时效性</a:t>
            </a:r>
            <a:endParaRPr lang="zh-CN" altLang="en-US" sz="2800" b="1" spc="300">
              <a:solidFill>
                <a:schemeClr val="accent2"/>
              </a:solidFill>
              <a:latin typeface="微软雅黑" panose="020B0503020204020204" pitchFamily="34" charset="-122"/>
              <a:ea typeface="微软雅黑" panose="020B0503020204020204" pitchFamily="34" charset="-122"/>
              <a:cs typeface="+mj-cs"/>
            </a:endParaRPr>
          </a:p>
        </p:txBody>
      </p:sp>
      <p:sp>
        <p:nvSpPr>
          <p:cNvPr id="5" name="椭圆 4"/>
          <p:cNvSpPr/>
          <p:nvPr>
            <p:custDataLst>
              <p:tags r:id="rId8"/>
            </p:custDataLst>
          </p:nvPr>
        </p:nvSpPr>
        <p:spPr>
          <a:xfrm>
            <a:off x="7617460" y="3428365"/>
            <a:ext cx="651510" cy="65151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0" name="任意多边形 9"/>
          <p:cNvSpPr/>
          <p:nvPr>
            <p:custDataLst>
              <p:tags r:id="rId9"/>
            </p:custDataLst>
          </p:nvPr>
        </p:nvSpPr>
        <p:spPr bwMode="auto">
          <a:xfrm>
            <a:off x="7755255" y="3568700"/>
            <a:ext cx="375285" cy="375285"/>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6" name="椭圆 5"/>
          <p:cNvSpPr/>
          <p:nvPr>
            <p:custDataLst>
              <p:tags r:id="rId10"/>
            </p:custDataLst>
          </p:nvPr>
        </p:nvSpPr>
        <p:spPr>
          <a:xfrm>
            <a:off x="7635240" y="4314825"/>
            <a:ext cx="651510" cy="65151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2" name="任意多边形 11"/>
          <p:cNvSpPr/>
          <p:nvPr>
            <p:custDataLst>
              <p:tags r:id="rId11"/>
            </p:custDataLst>
          </p:nvPr>
        </p:nvSpPr>
        <p:spPr bwMode="auto">
          <a:xfrm>
            <a:off x="7773670" y="4484370"/>
            <a:ext cx="377825" cy="31051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pic>
        <p:nvPicPr>
          <p:cNvPr id="4" name="图片 3" descr="f95ce82fbfdd702e9b30859166c0b5ae"/>
          <p:cNvPicPr>
            <a:picLocks noChangeAspect="1"/>
          </p:cNvPicPr>
          <p:nvPr/>
        </p:nvPicPr>
        <p:blipFill>
          <a:blip r:embed="rId12"/>
          <a:stretch>
            <a:fillRect/>
          </a:stretch>
        </p:blipFill>
        <p:spPr>
          <a:xfrm>
            <a:off x="8655050" y="725805"/>
            <a:ext cx="2522220" cy="3652520"/>
          </a:xfrm>
          <a:prstGeom prst="rect">
            <a:avLst/>
          </a:prstGeom>
        </p:spPr>
      </p:pic>
    </p:spTree>
    <p:custDataLst>
      <p:tags r:id="rId13"/>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437120" y="4133215"/>
            <a:ext cx="508635" cy="1016635"/>
          </a:xfrm>
          <a:custGeom>
            <a:avLst/>
            <a:gdLst>
              <a:gd name="connsiteX0" fmla="*/ 958850 w 958850"/>
              <a:gd name="connsiteY0" fmla="*/ 0 h 1917700"/>
              <a:gd name="connsiteX1" fmla="*/ 958850 w 958850"/>
              <a:gd name="connsiteY1" fmla="*/ 245044 h 1917700"/>
              <a:gd name="connsiteX2" fmla="*/ 245044 w 958850"/>
              <a:gd name="connsiteY2" fmla="*/ 958850 h 1917700"/>
              <a:gd name="connsiteX3" fmla="*/ 958850 w 958850"/>
              <a:gd name="connsiteY3" fmla="*/ 1672656 h 1917700"/>
              <a:gd name="connsiteX4" fmla="*/ 958850 w 958850"/>
              <a:gd name="connsiteY4" fmla="*/ 1917700 h 1917700"/>
              <a:gd name="connsiteX5" fmla="*/ 0 w 958850"/>
              <a:gd name="connsiteY5" fmla="*/ 958850 h 1917700"/>
              <a:gd name="connsiteX6" fmla="*/ 95885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958850" y="0"/>
                </a:moveTo>
                <a:lnTo>
                  <a:pt x="958850" y="245044"/>
                </a:lnTo>
                <a:cubicBezTo>
                  <a:pt x="564626" y="245044"/>
                  <a:pt x="245044" y="564626"/>
                  <a:pt x="245044" y="958850"/>
                </a:cubicBezTo>
                <a:cubicBezTo>
                  <a:pt x="245044" y="1353074"/>
                  <a:pt x="564626" y="1672656"/>
                  <a:pt x="958850" y="1672656"/>
                </a:cubicBezTo>
                <a:lnTo>
                  <a:pt x="958850" y="1917700"/>
                </a:lnTo>
                <a:cubicBezTo>
                  <a:pt x="429292" y="1917700"/>
                  <a:pt x="0" y="1488408"/>
                  <a:pt x="0" y="958850"/>
                </a:cubicBezTo>
                <a:cubicBezTo>
                  <a:pt x="0" y="429292"/>
                  <a:pt x="429292" y="0"/>
                  <a:pt x="958850"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1" name="矩形 20"/>
          <p:cNvSpPr/>
          <p:nvPr>
            <p:custDataLst>
              <p:tags r:id="rId2"/>
            </p:custDataLst>
          </p:nvPr>
        </p:nvSpPr>
        <p:spPr>
          <a:xfrm>
            <a:off x="7945120" y="5020310"/>
            <a:ext cx="3232150" cy="13017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 name="矩形 1"/>
          <p:cNvSpPr/>
          <p:nvPr>
            <p:custDataLst>
              <p:tags r:id="rId3"/>
            </p:custDataLst>
          </p:nvPr>
        </p:nvSpPr>
        <p:spPr>
          <a:xfrm>
            <a:off x="1295400" y="4133215"/>
            <a:ext cx="6656705" cy="127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rot="16200000">
            <a:off x="7675245" y="2973705"/>
            <a:ext cx="669925" cy="13017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6" name="任意多边形 25"/>
          <p:cNvSpPr/>
          <p:nvPr>
            <p:custDataLst>
              <p:tags r:id="rId5"/>
            </p:custDataLst>
          </p:nvPr>
        </p:nvSpPr>
        <p:spPr>
          <a:xfrm>
            <a:off x="7945120" y="3245485"/>
            <a:ext cx="508635" cy="1016635"/>
          </a:xfrm>
          <a:custGeom>
            <a:avLst/>
            <a:gdLst>
              <a:gd name="connsiteX0" fmla="*/ 0 w 958850"/>
              <a:gd name="connsiteY0" fmla="*/ 0 h 1917700"/>
              <a:gd name="connsiteX1" fmla="*/ 958850 w 958850"/>
              <a:gd name="connsiteY1" fmla="*/ 958850 h 1917700"/>
              <a:gd name="connsiteX2" fmla="*/ 0 w 958850"/>
              <a:gd name="connsiteY2" fmla="*/ 1917700 h 1917700"/>
              <a:gd name="connsiteX3" fmla="*/ 0 w 958850"/>
              <a:gd name="connsiteY3" fmla="*/ 1672656 h 1917700"/>
              <a:gd name="connsiteX4" fmla="*/ 713806 w 958850"/>
              <a:gd name="connsiteY4" fmla="*/ 958850 h 1917700"/>
              <a:gd name="connsiteX5" fmla="*/ 0 w 958850"/>
              <a:gd name="connsiteY5" fmla="*/ 245044 h 1917700"/>
              <a:gd name="connsiteX6" fmla="*/ 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0" y="0"/>
                </a:moveTo>
                <a:cubicBezTo>
                  <a:pt x="529558" y="0"/>
                  <a:pt x="958850" y="429292"/>
                  <a:pt x="958850" y="958850"/>
                </a:cubicBezTo>
                <a:cubicBezTo>
                  <a:pt x="958850" y="1488408"/>
                  <a:pt x="529558" y="1917700"/>
                  <a:pt x="0" y="1917700"/>
                </a:cubicBezTo>
                <a:lnTo>
                  <a:pt x="0" y="1672656"/>
                </a:lnTo>
                <a:cubicBezTo>
                  <a:pt x="394224" y="1672656"/>
                  <a:pt x="713806" y="1353074"/>
                  <a:pt x="713806" y="958850"/>
                </a:cubicBezTo>
                <a:cubicBezTo>
                  <a:pt x="713806" y="564626"/>
                  <a:pt x="394224" y="245044"/>
                  <a:pt x="0" y="245044"/>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8" name="矩形 17"/>
          <p:cNvSpPr/>
          <p:nvPr>
            <p:custDataLst>
              <p:tags r:id="rId6"/>
            </p:custDataLst>
          </p:nvPr>
        </p:nvSpPr>
        <p:spPr>
          <a:xfrm>
            <a:off x="1558925" y="2136775"/>
            <a:ext cx="5564505" cy="1996440"/>
          </a:xfrm>
          <a:prstGeom prst="rect">
            <a:avLst/>
          </a:prstGeom>
        </p:spPr>
        <p:txBody>
          <a:bodyPr wrap="square" lIns="90000" tIns="46800" rIns="90000" bIns="0"/>
          <a:lstStyle/>
          <a:p>
            <a:pPr lvl="0" algn="l" defTabSz="913765">
              <a:lnSpc>
                <a:spcPct val="120000"/>
              </a:lnSpc>
            </a:pPr>
            <a:r>
              <a:rPr lang="en-US" altLang="zh-CN" sz="2400" b="1" spc="300">
                <a:solidFill>
                  <a:schemeClr val="accent1"/>
                </a:solidFill>
                <a:latin typeface="微软雅黑" panose="020B0503020204020204" pitchFamily="34" charset="-122"/>
                <a:ea typeface="微软雅黑" panose="020B0503020204020204" pitchFamily="34" charset="-122"/>
                <a:cs typeface="+mj-cs"/>
              </a:rPr>
              <a:t>     </a:t>
            </a:r>
            <a:r>
              <a:rPr lang="zh-CN" altLang="en-US" sz="2400" b="1" spc="300">
                <a:solidFill>
                  <a:schemeClr val="accent1"/>
                </a:solidFill>
                <a:latin typeface="微软雅黑" panose="020B0503020204020204" pitchFamily="34" charset="-122"/>
                <a:ea typeface="微软雅黑" panose="020B0503020204020204" pitchFamily="34" charset="-122"/>
                <a:cs typeface="+mj-cs"/>
              </a:rPr>
              <a:t>人们接收到的信息，并非所有都是对事物的真实反映。 </a:t>
            </a:r>
            <a:endParaRPr lang="zh-CN" altLang="en-US" sz="2400" b="1" spc="300">
              <a:solidFill>
                <a:schemeClr val="accent1"/>
              </a:solidFill>
              <a:latin typeface="微软雅黑" panose="020B0503020204020204" pitchFamily="34" charset="-122"/>
              <a:ea typeface="微软雅黑" panose="020B0503020204020204" pitchFamily="34" charset="-122"/>
              <a:cs typeface="+mj-cs"/>
            </a:endParaRPr>
          </a:p>
        </p:txBody>
      </p:sp>
      <p:sp>
        <p:nvSpPr>
          <p:cNvPr id="16" name="矩形 15"/>
          <p:cNvSpPr/>
          <p:nvPr>
            <p:custDataLst>
              <p:tags r:id="rId7"/>
            </p:custDataLst>
          </p:nvPr>
        </p:nvSpPr>
        <p:spPr>
          <a:xfrm>
            <a:off x="8776970" y="4314825"/>
            <a:ext cx="1894840" cy="594360"/>
          </a:xfrm>
          <a:prstGeom prst="rect">
            <a:avLst/>
          </a:prstGeom>
        </p:spPr>
        <p:txBody>
          <a:bodyPr wrap="square" lIns="90000" tIns="46800" rIns="90000" bIns="0">
            <a:noAutofit/>
          </a:bodyPr>
          <a:lstStyle/>
          <a:p>
            <a:pPr lvl="0" defTabSz="913765">
              <a:lnSpc>
                <a:spcPct val="120000"/>
              </a:lnSpc>
            </a:pPr>
            <a:r>
              <a:rPr lang="zh-CN" altLang="en-US" sz="2800" b="1" spc="300">
                <a:solidFill>
                  <a:schemeClr val="accent2"/>
                </a:solidFill>
                <a:latin typeface="微软雅黑" panose="020B0503020204020204" pitchFamily="34" charset="-122"/>
                <a:ea typeface="微软雅黑" panose="020B0503020204020204" pitchFamily="34" charset="-122"/>
                <a:cs typeface="+mj-cs"/>
              </a:rPr>
              <a:t>真伪性</a:t>
            </a:r>
            <a:endParaRPr lang="zh-CN" altLang="en-US" sz="2800" b="1" spc="300">
              <a:solidFill>
                <a:schemeClr val="accent2"/>
              </a:solidFill>
              <a:latin typeface="微软雅黑" panose="020B0503020204020204" pitchFamily="34" charset="-122"/>
              <a:ea typeface="微软雅黑" panose="020B0503020204020204" pitchFamily="34" charset="-122"/>
              <a:cs typeface="+mj-cs"/>
            </a:endParaRPr>
          </a:p>
        </p:txBody>
      </p:sp>
      <p:sp>
        <p:nvSpPr>
          <p:cNvPr id="5" name="椭圆 4"/>
          <p:cNvSpPr/>
          <p:nvPr>
            <p:custDataLst>
              <p:tags r:id="rId8"/>
            </p:custDataLst>
          </p:nvPr>
        </p:nvSpPr>
        <p:spPr>
          <a:xfrm>
            <a:off x="7617460" y="3428365"/>
            <a:ext cx="651510" cy="65151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0" name="任意多边形 9"/>
          <p:cNvSpPr/>
          <p:nvPr>
            <p:custDataLst>
              <p:tags r:id="rId9"/>
            </p:custDataLst>
          </p:nvPr>
        </p:nvSpPr>
        <p:spPr bwMode="auto">
          <a:xfrm>
            <a:off x="7755255" y="3568700"/>
            <a:ext cx="375285" cy="375285"/>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6" name="椭圆 5"/>
          <p:cNvSpPr/>
          <p:nvPr>
            <p:custDataLst>
              <p:tags r:id="rId10"/>
            </p:custDataLst>
          </p:nvPr>
        </p:nvSpPr>
        <p:spPr>
          <a:xfrm>
            <a:off x="7635240" y="4314825"/>
            <a:ext cx="651510" cy="65151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2" name="任意多边形 11"/>
          <p:cNvSpPr/>
          <p:nvPr>
            <p:custDataLst>
              <p:tags r:id="rId11"/>
            </p:custDataLst>
          </p:nvPr>
        </p:nvSpPr>
        <p:spPr bwMode="auto">
          <a:xfrm>
            <a:off x="7773670" y="4484370"/>
            <a:ext cx="377825" cy="31051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pic>
        <p:nvPicPr>
          <p:cNvPr id="4" name="图片 3" descr="t019d9c2cddcf860bb4.webp"/>
          <p:cNvPicPr>
            <a:picLocks noChangeAspect="1"/>
          </p:cNvPicPr>
          <p:nvPr/>
        </p:nvPicPr>
        <p:blipFill>
          <a:blip r:embed="rId12"/>
          <a:srcRect l="-66908"/>
          <a:stretch>
            <a:fillRect/>
          </a:stretch>
        </p:blipFill>
        <p:spPr>
          <a:xfrm flipH="1">
            <a:off x="8702040" y="1978660"/>
            <a:ext cx="3235960" cy="1965325"/>
          </a:xfrm>
          <a:prstGeom prst="rect">
            <a:avLst/>
          </a:prstGeom>
        </p:spPr>
      </p:pic>
      <p:pic>
        <p:nvPicPr>
          <p:cNvPr id="27" name="New picture"/>
          <p:cNvPicPr/>
          <p:nvPr/>
        </p:nvPicPr>
        <p:blipFill>
          <a:blip r:embed="rId13"/>
          <a:stretch>
            <a:fillRect/>
          </a:stretch>
        </p:blipFill>
        <p:spPr>
          <a:xfrm>
            <a:off x="11582400" y="11760200"/>
            <a:ext cx="355600" cy="254000"/>
          </a:xfrm>
          <a:prstGeom prst="cube">
            <a:avLst/>
          </a:prstGeom>
        </p:spPr>
      </p:pic>
    </p:spTree>
    <p:custDataLst>
      <p:tags r:id="rId14"/>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437120" y="4133215"/>
            <a:ext cx="508635" cy="1016635"/>
          </a:xfrm>
          <a:custGeom>
            <a:avLst/>
            <a:gdLst>
              <a:gd name="connsiteX0" fmla="*/ 958850 w 958850"/>
              <a:gd name="connsiteY0" fmla="*/ 0 h 1917700"/>
              <a:gd name="connsiteX1" fmla="*/ 958850 w 958850"/>
              <a:gd name="connsiteY1" fmla="*/ 245044 h 1917700"/>
              <a:gd name="connsiteX2" fmla="*/ 245044 w 958850"/>
              <a:gd name="connsiteY2" fmla="*/ 958850 h 1917700"/>
              <a:gd name="connsiteX3" fmla="*/ 958850 w 958850"/>
              <a:gd name="connsiteY3" fmla="*/ 1672656 h 1917700"/>
              <a:gd name="connsiteX4" fmla="*/ 958850 w 958850"/>
              <a:gd name="connsiteY4" fmla="*/ 1917700 h 1917700"/>
              <a:gd name="connsiteX5" fmla="*/ 0 w 958850"/>
              <a:gd name="connsiteY5" fmla="*/ 958850 h 1917700"/>
              <a:gd name="connsiteX6" fmla="*/ 95885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958850" y="0"/>
                </a:moveTo>
                <a:lnTo>
                  <a:pt x="958850" y="245044"/>
                </a:lnTo>
                <a:cubicBezTo>
                  <a:pt x="564626" y="245044"/>
                  <a:pt x="245044" y="564626"/>
                  <a:pt x="245044" y="958850"/>
                </a:cubicBezTo>
                <a:cubicBezTo>
                  <a:pt x="245044" y="1353074"/>
                  <a:pt x="564626" y="1672656"/>
                  <a:pt x="958850" y="1672656"/>
                </a:cubicBezTo>
                <a:lnTo>
                  <a:pt x="958850" y="1917700"/>
                </a:lnTo>
                <a:cubicBezTo>
                  <a:pt x="429292" y="1917700"/>
                  <a:pt x="0" y="1488408"/>
                  <a:pt x="0" y="958850"/>
                </a:cubicBezTo>
                <a:cubicBezTo>
                  <a:pt x="0" y="429292"/>
                  <a:pt x="429292" y="0"/>
                  <a:pt x="958850"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1" name="矩形 20"/>
          <p:cNvSpPr/>
          <p:nvPr>
            <p:custDataLst>
              <p:tags r:id="rId2"/>
            </p:custDataLst>
          </p:nvPr>
        </p:nvSpPr>
        <p:spPr>
          <a:xfrm>
            <a:off x="7945120" y="5020310"/>
            <a:ext cx="3232150" cy="13017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 name="矩形 1"/>
          <p:cNvSpPr/>
          <p:nvPr>
            <p:custDataLst>
              <p:tags r:id="rId3"/>
            </p:custDataLst>
          </p:nvPr>
        </p:nvSpPr>
        <p:spPr>
          <a:xfrm>
            <a:off x="1295400" y="4133215"/>
            <a:ext cx="6656705" cy="127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rot="16200000">
            <a:off x="7675245" y="2973705"/>
            <a:ext cx="669925" cy="13017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6" name="任意多边形 25"/>
          <p:cNvSpPr/>
          <p:nvPr>
            <p:custDataLst>
              <p:tags r:id="rId5"/>
            </p:custDataLst>
          </p:nvPr>
        </p:nvSpPr>
        <p:spPr>
          <a:xfrm>
            <a:off x="7945120" y="3245485"/>
            <a:ext cx="508635" cy="1016635"/>
          </a:xfrm>
          <a:custGeom>
            <a:avLst/>
            <a:gdLst>
              <a:gd name="connsiteX0" fmla="*/ 0 w 958850"/>
              <a:gd name="connsiteY0" fmla="*/ 0 h 1917700"/>
              <a:gd name="connsiteX1" fmla="*/ 958850 w 958850"/>
              <a:gd name="connsiteY1" fmla="*/ 958850 h 1917700"/>
              <a:gd name="connsiteX2" fmla="*/ 0 w 958850"/>
              <a:gd name="connsiteY2" fmla="*/ 1917700 h 1917700"/>
              <a:gd name="connsiteX3" fmla="*/ 0 w 958850"/>
              <a:gd name="connsiteY3" fmla="*/ 1672656 h 1917700"/>
              <a:gd name="connsiteX4" fmla="*/ 713806 w 958850"/>
              <a:gd name="connsiteY4" fmla="*/ 958850 h 1917700"/>
              <a:gd name="connsiteX5" fmla="*/ 0 w 958850"/>
              <a:gd name="connsiteY5" fmla="*/ 245044 h 1917700"/>
              <a:gd name="connsiteX6" fmla="*/ 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0" y="0"/>
                </a:moveTo>
                <a:cubicBezTo>
                  <a:pt x="529558" y="0"/>
                  <a:pt x="958850" y="429292"/>
                  <a:pt x="958850" y="958850"/>
                </a:cubicBezTo>
                <a:cubicBezTo>
                  <a:pt x="958850" y="1488408"/>
                  <a:pt x="529558" y="1917700"/>
                  <a:pt x="0" y="1917700"/>
                </a:cubicBezTo>
                <a:lnTo>
                  <a:pt x="0" y="1672656"/>
                </a:lnTo>
                <a:cubicBezTo>
                  <a:pt x="394224" y="1672656"/>
                  <a:pt x="713806" y="1353074"/>
                  <a:pt x="713806" y="958850"/>
                </a:cubicBezTo>
                <a:cubicBezTo>
                  <a:pt x="713806" y="564626"/>
                  <a:pt x="394224" y="245044"/>
                  <a:pt x="0" y="245044"/>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8" name="矩形 17"/>
          <p:cNvSpPr/>
          <p:nvPr>
            <p:custDataLst>
              <p:tags r:id="rId6"/>
            </p:custDataLst>
          </p:nvPr>
        </p:nvSpPr>
        <p:spPr>
          <a:xfrm>
            <a:off x="1424940" y="1839595"/>
            <a:ext cx="5564505" cy="1996440"/>
          </a:xfrm>
          <a:prstGeom prst="rect">
            <a:avLst/>
          </a:prstGeom>
        </p:spPr>
        <p:txBody>
          <a:bodyPr wrap="square" lIns="90000" tIns="46800" rIns="90000" bIns="0"/>
          <a:lstStyle/>
          <a:p>
            <a:pPr lvl="0" algn="l" defTabSz="913765">
              <a:lnSpc>
                <a:spcPct val="120000"/>
              </a:lnSpc>
            </a:pPr>
            <a:r>
              <a:rPr lang="en-US" altLang="zh-CN" sz="2400" b="1" spc="300">
                <a:solidFill>
                  <a:schemeClr val="accent1"/>
                </a:solidFill>
                <a:latin typeface="微软雅黑" panose="020B0503020204020204" pitchFamily="34" charset="-122"/>
                <a:ea typeface="微软雅黑" panose="020B0503020204020204" pitchFamily="34" charset="-122"/>
                <a:cs typeface="+mj-cs"/>
              </a:rPr>
              <a:t>     </a:t>
            </a:r>
            <a:r>
              <a:rPr lang="zh-CN" altLang="en-US" sz="2400" b="1" spc="300">
                <a:solidFill>
                  <a:schemeClr val="accent1"/>
                </a:solidFill>
                <a:latin typeface="微软雅黑" panose="020B0503020204020204" pitchFamily="34" charset="-122"/>
                <a:ea typeface="微软雅黑" panose="020B0503020204020204" pitchFamily="34" charset="-122"/>
                <a:cs typeface="+mj-cs"/>
              </a:rPr>
              <a:t>信息作为一种资源，具有相应的使用价值，但它价值的大小取决于接收者的需求，及对其理解、认识和利用。 </a:t>
            </a:r>
            <a:endParaRPr lang="zh-CN" altLang="en-US" sz="2400" b="1" spc="300">
              <a:solidFill>
                <a:schemeClr val="accent1"/>
              </a:solidFill>
              <a:latin typeface="微软雅黑" panose="020B0503020204020204" pitchFamily="34" charset="-122"/>
              <a:ea typeface="微软雅黑" panose="020B0503020204020204" pitchFamily="34" charset="-122"/>
              <a:cs typeface="+mj-cs"/>
            </a:endParaRPr>
          </a:p>
        </p:txBody>
      </p:sp>
      <p:sp>
        <p:nvSpPr>
          <p:cNvPr id="16" name="矩形 15"/>
          <p:cNvSpPr/>
          <p:nvPr>
            <p:custDataLst>
              <p:tags r:id="rId7"/>
            </p:custDataLst>
          </p:nvPr>
        </p:nvSpPr>
        <p:spPr>
          <a:xfrm>
            <a:off x="8776970" y="4314825"/>
            <a:ext cx="2230120" cy="594360"/>
          </a:xfrm>
          <a:prstGeom prst="rect">
            <a:avLst/>
          </a:prstGeom>
        </p:spPr>
        <p:txBody>
          <a:bodyPr wrap="square" lIns="90000" tIns="46800" rIns="90000" bIns="0">
            <a:noAutofit/>
          </a:bodyPr>
          <a:lstStyle/>
          <a:p>
            <a:pPr lvl="0" defTabSz="913765">
              <a:lnSpc>
                <a:spcPct val="120000"/>
              </a:lnSpc>
            </a:pPr>
            <a:r>
              <a:rPr lang="zh-CN" altLang="en-US" sz="2800" b="1" spc="300">
                <a:solidFill>
                  <a:schemeClr val="accent2"/>
                </a:solidFill>
                <a:latin typeface="微软雅黑" panose="020B0503020204020204" pitchFamily="34" charset="-122"/>
                <a:ea typeface="微软雅黑" panose="020B0503020204020204" pitchFamily="34" charset="-122"/>
                <a:cs typeface="+mj-cs"/>
              </a:rPr>
              <a:t>价值相对性</a:t>
            </a:r>
            <a:endParaRPr lang="zh-CN" altLang="en-US" sz="2800" b="1" spc="300">
              <a:solidFill>
                <a:schemeClr val="accent2"/>
              </a:solidFill>
              <a:latin typeface="微软雅黑" panose="020B0503020204020204" pitchFamily="34" charset="-122"/>
              <a:ea typeface="微软雅黑" panose="020B0503020204020204" pitchFamily="34" charset="-122"/>
              <a:cs typeface="+mj-cs"/>
            </a:endParaRPr>
          </a:p>
        </p:txBody>
      </p:sp>
      <p:sp>
        <p:nvSpPr>
          <p:cNvPr id="5" name="椭圆 4"/>
          <p:cNvSpPr/>
          <p:nvPr>
            <p:custDataLst>
              <p:tags r:id="rId8"/>
            </p:custDataLst>
          </p:nvPr>
        </p:nvSpPr>
        <p:spPr>
          <a:xfrm>
            <a:off x="7617460" y="3428365"/>
            <a:ext cx="651510" cy="65151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0" name="任意多边形 9"/>
          <p:cNvSpPr/>
          <p:nvPr>
            <p:custDataLst>
              <p:tags r:id="rId9"/>
            </p:custDataLst>
          </p:nvPr>
        </p:nvSpPr>
        <p:spPr bwMode="auto">
          <a:xfrm>
            <a:off x="7755255" y="3568700"/>
            <a:ext cx="375285" cy="375285"/>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6" name="椭圆 5"/>
          <p:cNvSpPr/>
          <p:nvPr>
            <p:custDataLst>
              <p:tags r:id="rId10"/>
            </p:custDataLst>
          </p:nvPr>
        </p:nvSpPr>
        <p:spPr>
          <a:xfrm>
            <a:off x="7635240" y="4314825"/>
            <a:ext cx="651510" cy="65151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2" name="任意多边形 11"/>
          <p:cNvSpPr/>
          <p:nvPr>
            <p:custDataLst>
              <p:tags r:id="rId11"/>
            </p:custDataLst>
          </p:nvPr>
        </p:nvSpPr>
        <p:spPr bwMode="auto">
          <a:xfrm>
            <a:off x="7773670" y="4484370"/>
            <a:ext cx="377825" cy="31051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pic>
        <p:nvPicPr>
          <p:cNvPr id="4" name="图片 3" descr="lg_2408375_1570434638_5d9aee4e4dcc5"/>
          <p:cNvPicPr>
            <a:picLocks noChangeAspect="1"/>
          </p:cNvPicPr>
          <p:nvPr/>
        </p:nvPicPr>
        <p:blipFill>
          <a:blip r:embed="rId12"/>
          <a:stretch>
            <a:fillRect/>
          </a:stretch>
        </p:blipFill>
        <p:spPr>
          <a:xfrm>
            <a:off x="8453120" y="456565"/>
            <a:ext cx="2937510" cy="3983355"/>
          </a:xfrm>
          <a:prstGeom prst="rect">
            <a:avLst/>
          </a:prstGeom>
        </p:spPr>
      </p:pic>
    </p:spTree>
    <p:custDataLst>
      <p:tags r:id="rId13"/>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竹报平安"/>
          <p:cNvGrpSpPr/>
          <p:nvPr/>
        </p:nvGrpSpPr>
        <p:grpSpPr>
          <a:xfrm>
            <a:off x="1202690" y="1595120"/>
            <a:ext cx="9965690" cy="3667760"/>
            <a:chOff x="3931" y="2512"/>
            <a:chExt cx="11339" cy="5776"/>
          </a:xfrm>
        </p:grpSpPr>
        <p:pic>
          <p:nvPicPr>
            <p:cNvPr id="5" name="图片 4" descr="横着-6-中国风_复制_横-4"/>
            <p:cNvPicPr>
              <a:picLocks noChangeAspect="1"/>
            </p:cNvPicPr>
            <p:nvPr/>
          </p:nvPicPr>
          <p:blipFill>
            <a:blip r:embed="rId1"/>
            <a:stretch>
              <a:fillRect/>
            </a:stretch>
          </p:blipFill>
          <p:spPr>
            <a:xfrm>
              <a:off x="3931" y="2512"/>
              <a:ext cx="11339" cy="5776"/>
            </a:xfrm>
            <a:prstGeom prst="rect">
              <a:avLst/>
            </a:prstGeom>
          </p:spPr>
        </p:pic>
        <p:sp>
          <p:nvSpPr>
            <p:cNvPr id="3" name="文本框 2"/>
            <p:cNvSpPr txBox="1"/>
            <p:nvPr/>
          </p:nvSpPr>
          <p:spPr>
            <a:xfrm>
              <a:off x="4445" y="4616"/>
              <a:ext cx="7518" cy="101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3600" b="1">
                  <a:solidFill>
                    <a:srgbClr val="235796"/>
                  </a:solidFill>
                  <a:latin typeface="黑体" panose="02010609060101010101" charset="-122"/>
                  <a:ea typeface="黑体" panose="02010609060101010101" charset="-122"/>
                  <a:cs typeface="汉仪刚艺体-85W" panose="00020600040101010101" charset="-122"/>
                </a:rPr>
                <a:t>四、处理数据，获取信息</a:t>
              </a:r>
              <a:endParaRPr lang="zh-CN" altLang="zh-CN" sz="3600" b="1">
                <a:solidFill>
                  <a:srgbClr val="235796"/>
                </a:solidFill>
                <a:latin typeface="黑体" panose="02010609060101010101" charset="-122"/>
                <a:ea typeface="黑体" panose="02010609060101010101" charset="-122"/>
                <a:cs typeface="汉仪刚艺体-85W" panose="00020600040101010101" charset="-122"/>
              </a:endParaRP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199765" y="1089660"/>
            <a:ext cx="6689090" cy="4781550"/>
          </a:xfrm>
          <a:prstGeom prst="rect">
            <a:avLst/>
          </a:prstGeom>
          <a:noFill/>
          <a:ln w="12700"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9" name="矩形 8"/>
          <p:cNvSpPr/>
          <p:nvPr>
            <p:custDataLst>
              <p:tags r:id="rId2"/>
            </p:custDataLst>
          </p:nvPr>
        </p:nvSpPr>
        <p:spPr>
          <a:xfrm>
            <a:off x="2003425" y="1089660"/>
            <a:ext cx="1195705" cy="4781550"/>
          </a:xfrm>
          <a:prstGeom prst="rect">
            <a:avLst/>
          </a:prstGeom>
          <a:solidFill>
            <a:schemeClr val="accent1">
              <a:lumMod val="10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8" name="任意多边形 17"/>
          <p:cNvSpPr/>
          <p:nvPr>
            <p:custDataLst>
              <p:tags r:id="rId3"/>
            </p:custDataLst>
          </p:nvPr>
        </p:nvSpPr>
        <p:spPr bwMode="auto">
          <a:xfrm>
            <a:off x="2362835" y="3165475"/>
            <a:ext cx="477520" cy="630555"/>
          </a:xfrm>
          <a:custGeom>
            <a:avLst/>
            <a:gdLst>
              <a:gd name="T0" fmla="*/ 35 w 38"/>
              <a:gd name="T1" fmla="*/ 6 h 51"/>
              <a:gd name="T2" fmla="*/ 29 w 38"/>
              <a:gd name="T3" fmla="*/ 6 h 51"/>
              <a:gd name="T4" fmla="*/ 21 w 38"/>
              <a:gd name="T5" fmla="*/ 0 h 51"/>
              <a:gd name="T6" fmla="*/ 18 w 38"/>
              <a:gd name="T7" fmla="*/ 0 h 51"/>
              <a:gd name="T8" fmla="*/ 10 w 38"/>
              <a:gd name="T9" fmla="*/ 6 h 51"/>
              <a:gd name="T10" fmla="*/ 3 w 38"/>
              <a:gd name="T11" fmla="*/ 6 h 51"/>
              <a:gd name="T12" fmla="*/ 0 w 38"/>
              <a:gd name="T13" fmla="*/ 10 h 51"/>
              <a:gd name="T14" fmla="*/ 0 w 38"/>
              <a:gd name="T15" fmla="*/ 48 h 51"/>
              <a:gd name="T16" fmla="*/ 3 w 38"/>
              <a:gd name="T17" fmla="*/ 51 h 51"/>
              <a:gd name="T18" fmla="*/ 35 w 38"/>
              <a:gd name="T19" fmla="*/ 51 h 51"/>
              <a:gd name="T20" fmla="*/ 38 w 38"/>
              <a:gd name="T21" fmla="*/ 48 h 51"/>
              <a:gd name="T22" fmla="*/ 38 w 38"/>
              <a:gd name="T23" fmla="*/ 10 h 51"/>
              <a:gd name="T24" fmla="*/ 35 w 38"/>
              <a:gd name="T25" fmla="*/ 6 h 51"/>
              <a:gd name="T26" fmla="*/ 18 w 38"/>
              <a:gd name="T27" fmla="*/ 3 h 51"/>
              <a:gd name="T28" fmla="*/ 21 w 38"/>
              <a:gd name="T29" fmla="*/ 3 h 51"/>
              <a:gd name="T30" fmla="*/ 25 w 38"/>
              <a:gd name="T31" fmla="*/ 6 h 51"/>
              <a:gd name="T32" fmla="*/ 13 w 38"/>
              <a:gd name="T33" fmla="*/ 6 h 51"/>
              <a:gd name="T34" fmla="*/ 18 w 38"/>
              <a:gd name="T35" fmla="*/ 3 h 51"/>
              <a:gd name="T36" fmla="*/ 35 w 38"/>
              <a:gd name="T37" fmla="*/ 46 h 51"/>
              <a:gd name="T38" fmla="*/ 34 w 38"/>
              <a:gd name="T39" fmla="*/ 48 h 51"/>
              <a:gd name="T40" fmla="*/ 5 w 38"/>
              <a:gd name="T41" fmla="*/ 48 h 51"/>
              <a:gd name="T42" fmla="*/ 3 w 38"/>
              <a:gd name="T43" fmla="*/ 46 h 51"/>
              <a:gd name="T44" fmla="*/ 3 w 38"/>
              <a:gd name="T45" fmla="*/ 42 h 51"/>
              <a:gd name="T46" fmla="*/ 35 w 38"/>
              <a:gd name="T47" fmla="*/ 42 h 51"/>
              <a:gd name="T48" fmla="*/ 35 w 38"/>
              <a:gd name="T49" fmla="*/ 46 h 51"/>
              <a:gd name="T50" fmla="*/ 35 w 38"/>
              <a:gd name="T51" fmla="*/ 38 h 51"/>
              <a:gd name="T52" fmla="*/ 3 w 38"/>
              <a:gd name="T53" fmla="*/ 38 h 51"/>
              <a:gd name="T54" fmla="*/ 3 w 38"/>
              <a:gd name="T55" fmla="*/ 11 h 51"/>
              <a:gd name="T56" fmla="*/ 5 w 38"/>
              <a:gd name="T57" fmla="*/ 10 h 51"/>
              <a:gd name="T58" fmla="*/ 10 w 38"/>
              <a:gd name="T59" fmla="*/ 10 h 51"/>
              <a:gd name="T60" fmla="*/ 10 w 38"/>
              <a:gd name="T61" fmla="*/ 19 h 51"/>
              <a:gd name="T62" fmla="*/ 13 w 38"/>
              <a:gd name="T63" fmla="*/ 19 h 51"/>
              <a:gd name="T64" fmla="*/ 13 w 38"/>
              <a:gd name="T65" fmla="*/ 10 h 51"/>
              <a:gd name="T66" fmla="*/ 26 w 38"/>
              <a:gd name="T67" fmla="*/ 10 h 51"/>
              <a:gd name="T68" fmla="*/ 26 w 38"/>
              <a:gd name="T69" fmla="*/ 19 h 51"/>
              <a:gd name="T70" fmla="*/ 29 w 38"/>
              <a:gd name="T71" fmla="*/ 19 h 51"/>
              <a:gd name="T72" fmla="*/ 29 w 38"/>
              <a:gd name="T73" fmla="*/ 10 h 51"/>
              <a:gd name="T74" fmla="*/ 34 w 38"/>
              <a:gd name="T75" fmla="*/ 10 h 51"/>
              <a:gd name="T76" fmla="*/ 35 w 38"/>
              <a:gd name="T77" fmla="*/ 11 h 51"/>
              <a:gd name="T78" fmla="*/ 35 w 38"/>
              <a:gd name="T79" fmla="*/ 38 h 51"/>
              <a:gd name="T80" fmla="*/ 35 w 38"/>
              <a:gd name="T81" fmla="*/ 38 h 51"/>
              <a:gd name="T82" fmla="*/ 35 w 38"/>
              <a:gd name="T8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51">
                <a:moveTo>
                  <a:pt x="35" y="6"/>
                </a:moveTo>
                <a:cubicBezTo>
                  <a:pt x="29" y="6"/>
                  <a:pt x="29" y="6"/>
                  <a:pt x="29" y="6"/>
                </a:cubicBezTo>
                <a:cubicBezTo>
                  <a:pt x="28" y="3"/>
                  <a:pt x="25" y="0"/>
                  <a:pt x="21" y="0"/>
                </a:cubicBezTo>
                <a:cubicBezTo>
                  <a:pt x="18" y="0"/>
                  <a:pt x="18" y="0"/>
                  <a:pt x="18" y="0"/>
                </a:cubicBezTo>
                <a:cubicBezTo>
                  <a:pt x="14" y="0"/>
                  <a:pt x="11" y="3"/>
                  <a:pt x="10" y="6"/>
                </a:cubicBezTo>
                <a:cubicBezTo>
                  <a:pt x="3" y="6"/>
                  <a:pt x="3" y="6"/>
                  <a:pt x="3" y="6"/>
                </a:cubicBezTo>
                <a:cubicBezTo>
                  <a:pt x="1" y="6"/>
                  <a:pt x="0" y="8"/>
                  <a:pt x="0" y="10"/>
                </a:cubicBezTo>
                <a:cubicBezTo>
                  <a:pt x="0" y="48"/>
                  <a:pt x="0" y="48"/>
                  <a:pt x="0" y="48"/>
                </a:cubicBezTo>
                <a:cubicBezTo>
                  <a:pt x="0" y="50"/>
                  <a:pt x="1" y="51"/>
                  <a:pt x="3" y="51"/>
                </a:cubicBezTo>
                <a:cubicBezTo>
                  <a:pt x="35" y="51"/>
                  <a:pt x="35" y="51"/>
                  <a:pt x="35" y="51"/>
                </a:cubicBezTo>
                <a:cubicBezTo>
                  <a:pt x="37" y="51"/>
                  <a:pt x="38" y="50"/>
                  <a:pt x="38" y="48"/>
                </a:cubicBezTo>
                <a:cubicBezTo>
                  <a:pt x="38" y="10"/>
                  <a:pt x="38" y="10"/>
                  <a:pt x="38" y="10"/>
                </a:cubicBezTo>
                <a:cubicBezTo>
                  <a:pt x="38" y="8"/>
                  <a:pt x="37" y="6"/>
                  <a:pt x="35" y="6"/>
                </a:cubicBezTo>
                <a:close/>
                <a:moveTo>
                  <a:pt x="18" y="3"/>
                </a:moveTo>
                <a:cubicBezTo>
                  <a:pt x="21" y="3"/>
                  <a:pt x="21" y="3"/>
                  <a:pt x="21" y="3"/>
                </a:cubicBezTo>
                <a:cubicBezTo>
                  <a:pt x="23" y="3"/>
                  <a:pt x="25" y="5"/>
                  <a:pt x="25" y="6"/>
                </a:cubicBezTo>
                <a:cubicBezTo>
                  <a:pt x="13" y="6"/>
                  <a:pt x="13" y="6"/>
                  <a:pt x="13" y="6"/>
                </a:cubicBezTo>
                <a:cubicBezTo>
                  <a:pt x="14" y="5"/>
                  <a:pt x="16" y="3"/>
                  <a:pt x="18" y="3"/>
                </a:cubicBezTo>
                <a:close/>
                <a:moveTo>
                  <a:pt x="35" y="46"/>
                </a:moveTo>
                <a:cubicBezTo>
                  <a:pt x="35" y="47"/>
                  <a:pt x="34" y="48"/>
                  <a:pt x="34" y="48"/>
                </a:cubicBezTo>
                <a:cubicBezTo>
                  <a:pt x="5" y="48"/>
                  <a:pt x="5" y="48"/>
                  <a:pt x="5" y="48"/>
                </a:cubicBezTo>
                <a:cubicBezTo>
                  <a:pt x="4" y="48"/>
                  <a:pt x="3" y="47"/>
                  <a:pt x="3" y="46"/>
                </a:cubicBezTo>
                <a:cubicBezTo>
                  <a:pt x="3" y="42"/>
                  <a:pt x="3" y="42"/>
                  <a:pt x="3" y="42"/>
                </a:cubicBezTo>
                <a:cubicBezTo>
                  <a:pt x="35" y="42"/>
                  <a:pt x="35" y="42"/>
                  <a:pt x="35" y="42"/>
                </a:cubicBezTo>
                <a:lnTo>
                  <a:pt x="35" y="46"/>
                </a:lnTo>
                <a:close/>
                <a:moveTo>
                  <a:pt x="35" y="38"/>
                </a:moveTo>
                <a:cubicBezTo>
                  <a:pt x="3" y="38"/>
                  <a:pt x="3" y="38"/>
                  <a:pt x="3" y="38"/>
                </a:cubicBezTo>
                <a:cubicBezTo>
                  <a:pt x="3" y="11"/>
                  <a:pt x="3" y="11"/>
                  <a:pt x="3" y="11"/>
                </a:cubicBezTo>
                <a:cubicBezTo>
                  <a:pt x="3" y="10"/>
                  <a:pt x="4" y="10"/>
                  <a:pt x="5" y="10"/>
                </a:cubicBezTo>
                <a:cubicBezTo>
                  <a:pt x="10" y="10"/>
                  <a:pt x="10" y="10"/>
                  <a:pt x="10" y="10"/>
                </a:cubicBezTo>
                <a:cubicBezTo>
                  <a:pt x="10" y="19"/>
                  <a:pt x="10" y="19"/>
                  <a:pt x="10" y="19"/>
                </a:cubicBezTo>
                <a:cubicBezTo>
                  <a:pt x="13" y="19"/>
                  <a:pt x="13" y="19"/>
                  <a:pt x="13" y="19"/>
                </a:cubicBezTo>
                <a:cubicBezTo>
                  <a:pt x="13" y="10"/>
                  <a:pt x="13" y="10"/>
                  <a:pt x="13" y="10"/>
                </a:cubicBezTo>
                <a:cubicBezTo>
                  <a:pt x="26" y="10"/>
                  <a:pt x="26" y="10"/>
                  <a:pt x="26" y="10"/>
                </a:cubicBezTo>
                <a:cubicBezTo>
                  <a:pt x="26" y="19"/>
                  <a:pt x="26" y="19"/>
                  <a:pt x="26" y="19"/>
                </a:cubicBezTo>
                <a:cubicBezTo>
                  <a:pt x="29" y="19"/>
                  <a:pt x="29" y="19"/>
                  <a:pt x="29" y="19"/>
                </a:cubicBezTo>
                <a:cubicBezTo>
                  <a:pt x="29" y="10"/>
                  <a:pt x="29" y="10"/>
                  <a:pt x="29" y="10"/>
                </a:cubicBezTo>
                <a:cubicBezTo>
                  <a:pt x="34" y="10"/>
                  <a:pt x="34" y="10"/>
                  <a:pt x="34" y="10"/>
                </a:cubicBezTo>
                <a:cubicBezTo>
                  <a:pt x="34" y="10"/>
                  <a:pt x="35" y="10"/>
                  <a:pt x="35" y="11"/>
                </a:cubicBezTo>
                <a:lnTo>
                  <a:pt x="35" y="38"/>
                </a:lnTo>
                <a:close/>
                <a:moveTo>
                  <a:pt x="35" y="38"/>
                </a:moveTo>
                <a:cubicBezTo>
                  <a:pt x="35" y="38"/>
                  <a:pt x="35" y="38"/>
                  <a:pt x="35" y="38"/>
                </a:cubicBezTo>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2" name="文本框 11"/>
          <p:cNvSpPr txBox="1"/>
          <p:nvPr>
            <p:custDataLst>
              <p:tags r:id="rId4"/>
            </p:custDataLst>
          </p:nvPr>
        </p:nvSpPr>
        <p:spPr>
          <a:xfrm>
            <a:off x="3552825" y="2383790"/>
            <a:ext cx="5827395" cy="2609215"/>
          </a:xfrm>
          <a:prstGeom prst="rect">
            <a:avLst/>
          </a:prstGeom>
          <a:noFill/>
        </p:spPr>
        <p:txBody>
          <a:bodyPr wrap="square" lIns="90000" tIns="0" rIns="90000" bIns="46800" anchor="t" anchorCtr="0"/>
          <a:lstStyle/>
          <a:p>
            <a:pPr algn="l" defTabSz="913765">
              <a:lnSpc>
                <a:spcPct val="120000"/>
              </a:lnSpc>
            </a:pPr>
            <a:r>
              <a:rPr lang="en-US" altLang="zh-CN" sz="2000" spc="150">
                <a:solidFill>
                  <a:schemeClr val="tx1"/>
                </a:solidFill>
                <a:latin typeface="微软雅黑" panose="020B0503020204020204" pitchFamily="34" charset="-122"/>
                <a:ea typeface="微软雅黑" panose="020B0503020204020204" pitchFamily="34" charset="-122"/>
              </a:rPr>
              <a:t>      </a:t>
            </a:r>
            <a:r>
              <a:rPr lang="zh-CN" altLang="en-US" sz="2000" spc="150">
                <a:solidFill>
                  <a:schemeClr val="tx1"/>
                </a:solidFill>
                <a:latin typeface="微软雅黑" panose="020B0503020204020204" pitchFamily="34" charset="-122"/>
                <a:ea typeface="微软雅黑" panose="020B0503020204020204" pitchFamily="34" charset="-122"/>
              </a:rPr>
              <a:t>经过长年观测，这个研究站的工作人员采集了大量鸟类活动的数据。这些数据被多名科学家共享，他们对这些数据进行加工、分析，从而得出各种信息，为各自的科研服务。</a:t>
            </a:r>
            <a:endParaRPr lang="zh-CN" altLang="en-US" sz="2000" spc="150">
              <a:solidFill>
                <a:schemeClr val="tx1"/>
              </a:solidFill>
              <a:latin typeface="微软雅黑" panose="020B0503020204020204" pitchFamily="34" charset="-122"/>
              <a:ea typeface="微软雅黑" panose="020B0503020204020204" pitchFamily="34" charset="-122"/>
            </a:endParaRPr>
          </a:p>
          <a:p>
            <a:pPr algn="l" defTabSz="913765">
              <a:lnSpc>
                <a:spcPct val="120000"/>
              </a:lnSpc>
            </a:pPr>
            <a:r>
              <a:rPr lang="zh-CN" altLang="en-US" sz="2000" spc="150">
                <a:solidFill>
                  <a:schemeClr val="tx1"/>
                </a:solidFill>
                <a:latin typeface="微软雅黑" panose="020B0503020204020204" pitchFamily="34" charset="-122"/>
                <a:ea typeface="微软雅黑" panose="020B0503020204020204" pitchFamily="34" charset="-122"/>
              </a:rPr>
              <a:t>      现在人们越来越多地通过计算机来表示、组织和处理数据，从而可以获取并传播有价值的信息。</a:t>
            </a:r>
            <a:endParaRPr lang="zh-CN" altLang="en-US" sz="2000" spc="15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5"/>
            </p:custDataLst>
          </p:nvPr>
        </p:nvSpPr>
        <p:spPr>
          <a:xfrm>
            <a:off x="3409315" y="1176655"/>
            <a:ext cx="1333500" cy="640080"/>
          </a:xfrm>
          <a:prstGeom prst="rect">
            <a:avLst/>
          </a:prstGeom>
        </p:spPr>
        <p:txBody>
          <a:bodyPr wrap="square" lIns="90000" tIns="46800" rIns="90000" bIns="0" anchor="b" anchorCtr="0">
            <a:normAutofit/>
          </a:bodyPr>
          <a:lstStyle>
            <a:defPPr>
              <a:defRPr lang="zh-CN"/>
            </a:defPPr>
            <a:lvl1pPr lvl="0" defTabSz="913765">
              <a:lnSpc>
                <a:spcPct val="130000"/>
              </a:lnSpc>
              <a:defRPr b="1">
                <a:latin typeface="+mj-lt"/>
                <a:ea typeface="+mj-ea"/>
                <a:cs typeface="+mj-cs"/>
              </a:defRPr>
            </a:lvl1pPr>
          </a:lstStyle>
          <a:p>
            <a:pPr algn="ctr">
              <a:lnSpc>
                <a:spcPct val="120000"/>
              </a:lnSpc>
            </a:pPr>
            <a:r>
              <a:rPr lang="zh-CN" altLang="en-US" sz="2800" spc="300">
                <a:solidFill>
                  <a:schemeClr val="tx1"/>
                </a:solidFill>
                <a:latin typeface="微软雅黑" panose="020B0503020204020204" pitchFamily="34" charset="-122"/>
                <a:ea typeface="微软雅黑" panose="020B0503020204020204" pitchFamily="34" charset="-122"/>
              </a:rPr>
              <a:t>案例</a:t>
            </a:r>
            <a:endParaRPr lang="zh-CN" altLang="en-US" sz="2800" spc="300">
              <a:solidFill>
                <a:schemeClr val="tx1"/>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199765" y="1089660"/>
            <a:ext cx="6689090" cy="4781550"/>
          </a:xfrm>
          <a:prstGeom prst="rect">
            <a:avLst/>
          </a:prstGeom>
          <a:noFill/>
          <a:ln w="12700"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9" name="矩形 8"/>
          <p:cNvSpPr/>
          <p:nvPr>
            <p:custDataLst>
              <p:tags r:id="rId2"/>
            </p:custDataLst>
          </p:nvPr>
        </p:nvSpPr>
        <p:spPr>
          <a:xfrm>
            <a:off x="2003425" y="1089660"/>
            <a:ext cx="1195705" cy="4781550"/>
          </a:xfrm>
          <a:prstGeom prst="rect">
            <a:avLst/>
          </a:prstGeom>
          <a:solidFill>
            <a:schemeClr val="accent1">
              <a:lumMod val="10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8" name="任意多边形 17"/>
          <p:cNvSpPr/>
          <p:nvPr>
            <p:custDataLst>
              <p:tags r:id="rId3"/>
            </p:custDataLst>
          </p:nvPr>
        </p:nvSpPr>
        <p:spPr bwMode="auto">
          <a:xfrm>
            <a:off x="2362835" y="3165475"/>
            <a:ext cx="477520" cy="630555"/>
          </a:xfrm>
          <a:custGeom>
            <a:avLst/>
            <a:gdLst>
              <a:gd name="T0" fmla="*/ 35 w 38"/>
              <a:gd name="T1" fmla="*/ 6 h 51"/>
              <a:gd name="T2" fmla="*/ 29 w 38"/>
              <a:gd name="T3" fmla="*/ 6 h 51"/>
              <a:gd name="T4" fmla="*/ 21 w 38"/>
              <a:gd name="T5" fmla="*/ 0 h 51"/>
              <a:gd name="T6" fmla="*/ 18 w 38"/>
              <a:gd name="T7" fmla="*/ 0 h 51"/>
              <a:gd name="T8" fmla="*/ 10 w 38"/>
              <a:gd name="T9" fmla="*/ 6 h 51"/>
              <a:gd name="T10" fmla="*/ 3 w 38"/>
              <a:gd name="T11" fmla="*/ 6 h 51"/>
              <a:gd name="T12" fmla="*/ 0 w 38"/>
              <a:gd name="T13" fmla="*/ 10 h 51"/>
              <a:gd name="T14" fmla="*/ 0 w 38"/>
              <a:gd name="T15" fmla="*/ 48 h 51"/>
              <a:gd name="T16" fmla="*/ 3 w 38"/>
              <a:gd name="T17" fmla="*/ 51 h 51"/>
              <a:gd name="T18" fmla="*/ 35 w 38"/>
              <a:gd name="T19" fmla="*/ 51 h 51"/>
              <a:gd name="T20" fmla="*/ 38 w 38"/>
              <a:gd name="T21" fmla="*/ 48 h 51"/>
              <a:gd name="T22" fmla="*/ 38 w 38"/>
              <a:gd name="T23" fmla="*/ 10 h 51"/>
              <a:gd name="T24" fmla="*/ 35 w 38"/>
              <a:gd name="T25" fmla="*/ 6 h 51"/>
              <a:gd name="T26" fmla="*/ 18 w 38"/>
              <a:gd name="T27" fmla="*/ 3 h 51"/>
              <a:gd name="T28" fmla="*/ 21 w 38"/>
              <a:gd name="T29" fmla="*/ 3 h 51"/>
              <a:gd name="T30" fmla="*/ 25 w 38"/>
              <a:gd name="T31" fmla="*/ 6 h 51"/>
              <a:gd name="T32" fmla="*/ 13 w 38"/>
              <a:gd name="T33" fmla="*/ 6 h 51"/>
              <a:gd name="T34" fmla="*/ 18 w 38"/>
              <a:gd name="T35" fmla="*/ 3 h 51"/>
              <a:gd name="T36" fmla="*/ 35 w 38"/>
              <a:gd name="T37" fmla="*/ 46 h 51"/>
              <a:gd name="T38" fmla="*/ 34 w 38"/>
              <a:gd name="T39" fmla="*/ 48 h 51"/>
              <a:gd name="T40" fmla="*/ 5 w 38"/>
              <a:gd name="T41" fmla="*/ 48 h 51"/>
              <a:gd name="T42" fmla="*/ 3 w 38"/>
              <a:gd name="T43" fmla="*/ 46 h 51"/>
              <a:gd name="T44" fmla="*/ 3 w 38"/>
              <a:gd name="T45" fmla="*/ 42 h 51"/>
              <a:gd name="T46" fmla="*/ 35 w 38"/>
              <a:gd name="T47" fmla="*/ 42 h 51"/>
              <a:gd name="T48" fmla="*/ 35 w 38"/>
              <a:gd name="T49" fmla="*/ 46 h 51"/>
              <a:gd name="T50" fmla="*/ 35 w 38"/>
              <a:gd name="T51" fmla="*/ 38 h 51"/>
              <a:gd name="T52" fmla="*/ 3 w 38"/>
              <a:gd name="T53" fmla="*/ 38 h 51"/>
              <a:gd name="T54" fmla="*/ 3 w 38"/>
              <a:gd name="T55" fmla="*/ 11 h 51"/>
              <a:gd name="T56" fmla="*/ 5 w 38"/>
              <a:gd name="T57" fmla="*/ 10 h 51"/>
              <a:gd name="T58" fmla="*/ 10 w 38"/>
              <a:gd name="T59" fmla="*/ 10 h 51"/>
              <a:gd name="T60" fmla="*/ 10 w 38"/>
              <a:gd name="T61" fmla="*/ 19 h 51"/>
              <a:gd name="T62" fmla="*/ 13 w 38"/>
              <a:gd name="T63" fmla="*/ 19 h 51"/>
              <a:gd name="T64" fmla="*/ 13 w 38"/>
              <a:gd name="T65" fmla="*/ 10 h 51"/>
              <a:gd name="T66" fmla="*/ 26 w 38"/>
              <a:gd name="T67" fmla="*/ 10 h 51"/>
              <a:gd name="T68" fmla="*/ 26 w 38"/>
              <a:gd name="T69" fmla="*/ 19 h 51"/>
              <a:gd name="T70" fmla="*/ 29 w 38"/>
              <a:gd name="T71" fmla="*/ 19 h 51"/>
              <a:gd name="T72" fmla="*/ 29 w 38"/>
              <a:gd name="T73" fmla="*/ 10 h 51"/>
              <a:gd name="T74" fmla="*/ 34 w 38"/>
              <a:gd name="T75" fmla="*/ 10 h 51"/>
              <a:gd name="T76" fmla="*/ 35 w 38"/>
              <a:gd name="T77" fmla="*/ 11 h 51"/>
              <a:gd name="T78" fmla="*/ 35 w 38"/>
              <a:gd name="T79" fmla="*/ 38 h 51"/>
              <a:gd name="T80" fmla="*/ 35 w 38"/>
              <a:gd name="T81" fmla="*/ 38 h 51"/>
              <a:gd name="T82" fmla="*/ 35 w 38"/>
              <a:gd name="T8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51">
                <a:moveTo>
                  <a:pt x="35" y="6"/>
                </a:moveTo>
                <a:cubicBezTo>
                  <a:pt x="29" y="6"/>
                  <a:pt x="29" y="6"/>
                  <a:pt x="29" y="6"/>
                </a:cubicBezTo>
                <a:cubicBezTo>
                  <a:pt x="28" y="3"/>
                  <a:pt x="25" y="0"/>
                  <a:pt x="21" y="0"/>
                </a:cubicBezTo>
                <a:cubicBezTo>
                  <a:pt x="18" y="0"/>
                  <a:pt x="18" y="0"/>
                  <a:pt x="18" y="0"/>
                </a:cubicBezTo>
                <a:cubicBezTo>
                  <a:pt x="14" y="0"/>
                  <a:pt x="11" y="3"/>
                  <a:pt x="10" y="6"/>
                </a:cubicBezTo>
                <a:cubicBezTo>
                  <a:pt x="3" y="6"/>
                  <a:pt x="3" y="6"/>
                  <a:pt x="3" y="6"/>
                </a:cubicBezTo>
                <a:cubicBezTo>
                  <a:pt x="1" y="6"/>
                  <a:pt x="0" y="8"/>
                  <a:pt x="0" y="10"/>
                </a:cubicBezTo>
                <a:cubicBezTo>
                  <a:pt x="0" y="48"/>
                  <a:pt x="0" y="48"/>
                  <a:pt x="0" y="48"/>
                </a:cubicBezTo>
                <a:cubicBezTo>
                  <a:pt x="0" y="50"/>
                  <a:pt x="1" y="51"/>
                  <a:pt x="3" y="51"/>
                </a:cubicBezTo>
                <a:cubicBezTo>
                  <a:pt x="35" y="51"/>
                  <a:pt x="35" y="51"/>
                  <a:pt x="35" y="51"/>
                </a:cubicBezTo>
                <a:cubicBezTo>
                  <a:pt x="37" y="51"/>
                  <a:pt x="38" y="50"/>
                  <a:pt x="38" y="48"/>
                </a:cubicBezTo>
                <a:cubicBezTo>
                  <a:pt x="38" y="10"/>
                  <a:pt x="38" y="10"/>
                  <a:pt x="38" y="10"/>
                </a:cubicBezTo>
                <a:cubicBezTo>
                  <a:pt x="38" y="8"/>
                  <a:pt x="37" y="6"/>
                  <a:pt x="35" y="6"/>
                </a:cubicBezTo>
                <a:close/>
                <a:moveTo>
                  <a:pt x="18" y="3"/>
                </a:moveTo>
                <a:cubicBezTo>
                  <a:pt x="21" y="3"/>
                  <a:pt x="21" y="3"/>
                  <a:pt x="21" y="3"/>
                </a:cubicBezTo>
                <a:cubicBezTo>
                  <a:pt x="23" y="3"/>
                  <a:pt x="25" y="5"/>
                  <a:pt x="25" y="6"/>
                </a:cubicBezTo>
                <a:cubicBezTo>
                  <a:pt x="13" y="6"/>
                  <a:pt x="13" y="6"/>
                  <a:pt x="13" y="6"/>
                </a:cubicBezTo>
                <a:cubicBezTo>
                  <a:pt x="14" y="5"/>
                  <a:pt x="16" y="3"/>
                  <a:pt x="18" y="3"/>
                </a:cubicBezTo>
                <a:close/>
                <a:moveTo>
                  <a:pt x="35" y="46"/>
                </a:moveTo>
                <a:cubicBezTo>
                  <a:pt x="35" y="47"/>
                  <a:pt x="34" y="48"/>
                  <a:pt x="34" y="48"/>
                </a:cubicBezTo>
                <a:cubicBezTo>
                  <a:pt x="5" y="48"/>
                  <a:pt x="5" y="48"/>
                  <a:pt x="5" y="48"/>
                </a:cubicBezTo>
                <a:cubicBezTo>
                  <a:pt x="4" y="48"/>
                  <a:pt x="3" y="47"/>
                  <a:pt x="3" y="46"/>
                </a:cubicBezTo>
                <a:cubicBezTo>
                  <a:pt x="3" y="42"/>
                  <a:pt x="3" y="42"/>
                  <a:pt x="3" y="42"/>
                </a:cubicBezTo>
                <a:cubicBezTo>
                  <a:pt x="35" y="42"/>
                  <a:pt x="35" y="42"/>
                  <a:pt x="35" y="42"/>
                </a:cubicBezTo>
                <a:lnTo>
                  <a:pt x="35" y="46"/>
                </a:lnTo>
                <a:close/>
                <a:moveTo>
                  <a:pt x="35" y="38"/>
                </a:moveTo>
                <a:cubicBezTo>
                  <a:pt x="3" y="38"/>
                  <a:pt x="3" y="38"/>
                  <a:pt x="3" y="38"/>
                </a:cubicBezTo>
                <a:cubicBezTo>
                  <a:pt x="3" y="11"/>
                  <a:pt x="3" y="11"/>
                  <a:pt x="3" y="11"/>
                </a:cubicBezTo>
                <a:cubicBezTo>
                  <a:pt x="3" y="10"/>
                  <a:pt x="4" y="10"/>
                  <a:pt x="5" y="10"/>
                </a:cubicBezTo>
                <a:cubicBezTo>
                  <a:pt x="10" y="10"/>
                  <a:pt x="10" y="10"/>
                  <a:pt x="10" y="10"/>
                </a:cubicBezTo>
                <a:cubicBezTo>
                  <a:pt x="10" y="19"/>
                  <a:pt x="10" y="19"/>
                  <a:pt x="10" y="19"/>
                </a:cubicBezTo>
                <a:cubicBezTo>
                  <a:pt x="13" y="19"/>
                  <a:pt x="13" y="19"/>
                  <a:pt x="13" y="19"/>
                </a:cubicBezTo>
                <a:cubicBezTo>
                  <a:pt x="13" y="10"/>
                  <a:pt x="13" y="10"/>
                  <a:pt x="13" y="10"/>
                </a:cubicBezTo>
                <a:cubicBezTo>
                  <a:pt x="26" y="10"/>
                  <a:pt x="26" y="10"/>
                  <a:pt x="26" y="10"/>
                </a:cubicBezTo>
                <a:cubicBezTo>
                  <a:pt x="26" y="19"/>
                  <a:pt x="26" y="19"/>
                  <a:pt x="26" y="19"/>
                </a:cubicBezTo>
                <a:cubicBezTo>
                  <a:pt x="29" y="19"/>
                  <a:pt x="29" y="19"/>
                  <a:pt x="29" y="19"/>
                </a:cubicBezTo>
                <a:cubicBezTo>
                  <a:pt x="29" y="10"/>
                  <a:pt x="29" y="10"/>
                  <a:pt x="29" y="10"/>
                </a:cubicBezTo>
                <a:cubicBezTo>
                  <a:pt x="34" y="10"/>
                  <a:pt x="34" y="10"/>
                  <a:pt x="34" y="10"/>
                </a:cubicBezTo>
                <a:cubicBezTo>
                  <a:pt x="34" y="10"/>
                  <a:pt x="35" y="10"/>
                  <a:pt x="35" y="11"/>
                </a:cubicBezTo>
                <a:lnTo>
                  <a:pt x="35" y="38"/>
                </a:lnTo>
                <a:close/>
                <a:moveTo>
                  <a:pt x="35" y="38"/>
                </a:moveTo>
                <a:cubicBezTo>
                  <a:pt x="35" y="38"/>
                  <a:pt x="35" y="38"/>
                  <a:pt x="35" y="38"/>
                </a:cubicBezTo>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2" name="文本框 11"/>
          <p:cNvSpPr txBox="1"/>
          <p:nvPr>
            <p:custDataLst>
              <p:tags r:id="rId4"/>
            </p:custDataLst>
          </p:nvPr>
        </p:nvSpPr>
        <p:spPr>
          <a:xfrm>
            <a:off x="3552825" y="2383790"/>
            <a:ext cx="6085840" cy="2609215"/>
          </a:xfrm>
          <a:prstGeom prst="rect">
            <a:avLst/>
          </a:prstGeom>
          <a:noFill/>
        </p:spPr>
        <p:txBody>
          <a:bodyPr wrap="square" lIns="90000" tIns="0" rIns="90000" bIns="46800" anchor="t" anchorCtr="0"/>
          <a:lstStyle/>
          <a:p>
            <a:pPr algn="l" defTabSz="913765">
              <a:lnSpc>
                <a:spcPct val="120000"/>
              </a:lnSpc>
            </a:pPr>
            <a:r>
              <a:rPr lang="en-US" altLang="zh-CN" sz="2000" spc="150">
                <a:solidFill>
                  <a:schemeClr val="tx1"/>
                </a:solidFill>
                <a:latin typeface="微软雅黑" panose="020B0503020204020204" pitchFamily="34" charset="-122"/>
                <a:ea typeface="微软雅黑" panose="020B0503020204020204" pitchFamily="34" charset="-122"/>
              </a:rPr>
              <a:t>      </a:t>
            </a:r>
            <a:r>
              <a:rPr sz="2000" spc="150">
                <a:solidFill>
                  <a:schemeClr val="tx1"/>
                </a:solidFill>
                <a:latin typeface="微软雅黑" panose="020B0503020204020204" pitchFamily="34" charset="-122"/>
                <a:ea typeface="微软雅黑" panose="020B0503020204020204" pitchFamily="34" charset="-122"/>
              </a:rPr>
              <a:t>科学家用计算机汇总2010年10月到2012年10月的数据后得知，在实验林地共观测到鸟类44种、4823只次。其中，留鸟有23种，冬候鸟有9种，旅鸟有8种，夏候鸟有4种。进一步处理这些数据，能得出以下鸟类居留留型种数的柱状图（图1-7)及居留型比例的饼图（图1-8)。</a:t>
            </a:r>
            <a:endParaRPr sz="2000" spc="15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5"/>
            </p:custDataLst>
          </p:nvPr>
        </p:nvSpPr>
        <p:spPr>
          <a:xfrm>
            <a:off x="3409315" y="1176655"/>
            <a:ext cx="1333500" cy="640080"/>
          </a:xfrm>
          <a:prstGeom prst="rect">
            <a:avLst/>
          </a:prstGeom>
        </p:spPr>
        <p:txBody>
          <a:bodyPr wrap="square" lIns="90000" tIns="46800" rIns="90000" bIns="0" anchor="b" anchorCtr="0">
            <a:normAutofit/>
          </a:bodyPr>
          <a:lstStyle>
            <a:defPPr>
              <a:defRPr lang="zh-CN"/>
            </a:defPPr>
            <a:lvl1pPr lvl="0" defTabSz="913765">
              <a:lnSpc>
                <a:spcPct val="130000"/>
              </a:lnSpc>
              <a:defRPr b="1">
                <a:latin typeface="+mj-lt"/>
                <a:ea typeface="+mj-ea"/>
                <a:cs typeface="+mj-cs"/>
              </a:defRPr>
            </a:lvl1pPr>
          </a:lstStyle>
          <a:p>
            <a:pPr algn="ctr">
              <a:lnSpc>
                <a:spcPct val="120000"/>
              </a:lnSpc>
            </a:pPr>
            <a:r>
              <a:rPr lang="zh-CN" altLang="en-US" sz="2800" spc="300">
                <a:solidFill>
                  <a:schemeClr val="tx1"/>
                </a:solidFill>
                <a:latin typeface="微软雅黑" panose="020B0503020204020204" pitchFamily="34" charset="-122"/>
                <a:ea typeface="微软雅黑" panose="020B0503020204020204" pitchFamily="34" charset="-122"/>
              </a:rPr>
              <a:t>案例</a:t>
            </a:r>
            <a:endParaRPr lang="zh-CN" altLang="en-US" sz="2800" spc="300">
              <a:solidFill>
                <a:schemeClr val="tx1"/>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2"/>
          <p:cNvGraphicFramePr/>
          <p:nvPr/>
        </p:nvGraphicFramePr>
        <p:xfrm>
          <a:off x="1991360" y="633095"/>
          <a:ext cx="8478520" cy="527304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Isosceles Triangle 41"/>
          <p:cNvSpPr/>
          <p:nvPr>
            <p:custDataLst>
              <p:tags r:id="rId1"/>
            </p:custDataLst>
          </p:nvPr>
        </p:nvSpPr>
        <p:spPr>
          <a:xfrm rot="2837246" flipV="1">
            <a:off x="4688309" y="4310830"/>
            <a:ext cx="696313" cy="948711"/>
          </a:xfrm>
          <a:prstGeom prst="triangle">
            <a:avLst/>
          </a:prstGeom>
          <a:solidFill>
            <a:srgbClr val="7030A0"/>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a:bodyPr>
          <a:lstStyle/>
          <a:p>
            <a:pPr algn="ctr"/>
            <a:endParaRPr lang="en-GB"/>
          </a:p>
        </p:txBody>
      </p:sp>
      <p:sp>
        <p:nvSpPr>
          <p:cNvPr id="55" name="Isosceles Triangle 7"/>
          <p:cNvSpPr/>
          <p:nvPr>
            <p:custDataLst>
              <p:tags r:id="rId2"/>
            </p:custDataLst>
          </p:nvPr>
        </p:nvSpPr>
        <p:spPr>
          <a:xfrm rot="2837246" flipV="1">
            <a:off x="4706333" y="4698772"/>
            <a:ext cx="320586" cy="486412"/>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a:bodyPr>
          <a:lstStyle/>
          <a:p>
            <a:pPr algn="ctr"/>
            <a:endParaRPr lang="en-GB"/>
          </a:p>
        </p:txBody>
      </p:sp>
      <p:grpSp>
        <p:nvGrpSpPr>
          <p:cNvPr id="17" name="组合 16"/>
          <p:cNvGrpSpPr/>
          <p:nvPr>
            <p:custDataLst>
              <p:tags r:id="rId3"/>
            </p:custDataLst>
          </p:nvPr>
        </p:nvGrpSpPr>
        <p:grpSpPr>
          <a:xfrm>
            <a:off x="5083367" y="1801891"/>
            <a:ext cx="3505056" cy="2586818"/>
            <a:chOff x="5083367" y="1992391"/>
            <a:chExt cx="3505056" cy="2586818"/>
          </a:xfrm>
        </p:grpSpPr>
        <p:sp>
          <p:nvSpPr>
            <p:cNvPr id="37" name="Rectangle 4"/>
            <p:cNvSpPr/>
            <p:nvPr>
              <p:custDataLst>
                <p:tags r:id="rId4"/>
              </p:custDataLst>
            </p:nvPr>
          </p:nvSpPr>
          <p:spPr>
            <a:xfrm rot="2837246">
              <a:off x="6487738" y="1561961"/>
              <a:ext cx="696313" cy="3505056"/>
            </a:xfrm>
            <a:prstGeom prst="rect">
              <a:avLst/>
            </a:prstGeom>
            <a:noFill/>
            <a:ln w="19050">
              <a:solidFill>
                <a:sysClr val="window" lastClr="FFFFFF">
                  <a:lumMod val="65000"/>
                </a:sysClr>
              </a:solidFill>
              <a:prstDash val="dashDot"/>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a:bodyPr>
            <a:lstStyle/>
            <a:p>
              <a:pPr algn="ctr"/>
              <a:endParaRPr lang="en-GB"/>
            </a:p>
          </p:txBody>
        </p:sp>
        <p:cxnSp>
          <p:nvCxnSpPr>
            <p:cNvPr id="38" name="Straight Connector 7"/>
            <p:cNvCxnSpPr>
              <a:endCxn id="22" idx="7"/>
            </p:cNvCxnSpPr>
            <p:nvPr>
              <p:custDataLst>
                <p:tags r:id="rId5"/>
              </p:custDataLst>
            </p:nvPr>
          </p:nvCxnSpPr>
          <p:spPr>
            <a:xfrm rot="2837246" flipH="1">
              <a:off x="7670139" y="2089392"/>
              <a:ext cx="586843" cy="392842"/>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39" name="Straight Connector 8"/>
            <p:cNvCxnSpPr>
              <a:endCxn id="26" idx="7"/>
            </p:cNvCxnSpPr>
            <p:nvPr>
              <p:custDataLst>
                <p:tags r:id="rId6"/>
              </p:custDataLst>
            </p:nvPr>
          </p:nvCxnSpPr>
          <p:spPr>
            <a:xfrm rot="2837246" flipH="1">
              <a:off x="7738957" y="2520544"/>
              <a:ext cx="204552" cy="186484"/>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40" name="Straight Connector 9"/>
            <p:cNvCxnSpPr>
              <a:endCxn id="26" idx="5"/>
            </p:cNvCxnSpPr>
            <p:nvPr>
              <p:custDataLst>
                <p:tags r:id="rId7"/>
              </p:custDataLst>
            </p:nvPr>
          </p:nvCxnSpPr>
          <p:spPr>
            <a:xfrm rot="2837246" flipH="1" flipV="1">
              <a:off x="7447686" y="2763019"/>
              <a:ext cx="197756" cy="236352"/>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41" name="Straight Connector 10"/>
            <p:cNvCxnSpPr>
              <a:stCxn id="26" idx="1"/>
            </p:cNvCxnSpPr>
            <p:nvPr>
              <p:custDataLst>
                <p:tags r:id="rId8"/>
              </p:custDataLst>
            </p:nvPr>
          </p:nvCxnSpPr>
          <p:spPr>
            <a:xfrm rot="2837246" flipH="1" flipV="1">
              <a:off x="7450945" y="2235125"/>
              <a:ext cx="226485" cy="174617"/>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42" name="Straight Connector 11"/>
            <p:cNvCxnSpPr>
              <a:stCxn id="29" idx="7"/>
            </p:cNvCxnSpPr>
            <p:nvPr>
              <p:custDataLst>
                <p:tags r:id="rId9"/>
              </p:custDataLst>
            </p:nvPr>
          </p:nvCxnSpPr>
          <p:spPr>
            <a:xfrm rot="2837246" flipV="1">
              <a:off x="7216849" y="2456572"/>
              <a:ext cx="211467" cy="331080"/>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43" name="Straight Connector 12"/>
            <p:cNvCxnSpPr>
              <a:stCxn id="28" idx="1"/>
            </p:cNvCxnSpPr>
            <p:nvPr>
              <p:custDataLst>
                <p:tags r:id="rId10"/>
              </p:custDataLst>
            </p:nvPr>
          </p:nvCxnSpPr>
          <p:spPr>
            <a:xfrm rot="2837246" flipH="1" flipV="1">
              <a:off x="6932893" y="3178268"/>
              <a:ext cx="317284" cy="103269"/>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44" name="Straight Connector 13"/>
            <p:cNvCxnSpPr>
              <a:stCxn id="27" idx="7"/>
            </p:cNvCxnSpPr>
            <p:nvPr>
              <p:custDataLst>
                <p:tags r:id="rId11"/>
              </p:custDataLst>
            </p:nvPr>
          </p:nvCxnSpPr>
          <p:spPr>
            <a:xfrm rot="2837246" flipV="1">
              <a:off x="6695312" y="2930958"/>
              <a:ext cx="183125" cy="372892"/>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45" name="Straight Connector 14"/>
            <p:cNvCxnSpPr/>
            <p:nvPr>
              <p:custDataLst>
                <p:tags r:id="rId12"/>
              </p:custDataLst>
            </p:nvPr>
          </p:nvCxnSpPr>
          <p:spPr>
            <a:xfrm rot="2837246" flipH="1" flipV="1">
              <a:off x="6860289" y="2740281"/>
              <a:ext cx="304949" cy="251938"/>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46" name="Straight Connector 15"/>
            <p:cNvCxnSpPr/>
            <p:nvPr>
              <p:custDataLst>
                <p:tags r:id="rId13"/>
              </p:custDataLst>
            </p:nvPr>
          </p:nvCxnSpPr>
          <p:spPr>
            <a:xfrm rot="2837246" flipV="1">
              <a:off x="7132928" y="2918897"/>
              <a:ext cx="376806" cy="330337"/>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47" name="Straight Connector 16"/>
            <p:cNvCxnSpPr>
              <a:stCxn id="27" idx="6"/>
            </p:cNvCxnSpPr>
            <p:nvPr>
              <p:custDataLst>
                <p:tags r:id="rId14"/>
              </p:custDataLst>
            </p:nvPr>
          </p:nvCxnSpPr>
          <p:spPr>
            <a:xfrm rot="2837246" flipV="1">
              <a:off x="6542427" y="3275603"/>
              <a:ext cx="609906" cy="248295"/>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48" name="Straight Connector 17"/>
            <p:cNvCxnSpPr>
              <a:stCxn id="35" idx="1"/>
            </p:cNvCxnSpPr>
            <p:nvPr>
              <p:custDataLst>
                <p:tags r:id="rId15"/>
              </p:custDataLst>
            </p:nvPr>
          </p:nvCxnSpPr>
          <p:spPr>
            <a:xfrm rot="2837246" flipH="1" flipV="1">
              <a:off x="6307309" y="3234522"/>
              <a:ext cx="141124" cy="320378"/>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49" name="Straight Connector 18"/>
            <p:cNvCxnSpPr>
              <a:stCxn id="35" idx="3"/>
            </p:cNvCxnSpPr>
            <p:nvPr>
              <p:custDataLst>
                <p:tags r:id="rId16"/>
              </p:custDataLst>
            </p:nvPr>
          </p:nvCxnSpPr>
          <p:spPr>
            <a:xfrm rot="2837246" flipV="1">
              <a:off x="6226368" y="3572220"/>
              <a:ext cx="503178" cy="337066"/>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50" name="Straight Connector 19"/>
            <p:cNvCxnSpPr>
              <a:stCxn id="32" idx="1"/>
            </p:cNvCxnSpPr>
            <p:nvPr>
              <p:custDataLst>
                <p:tags r:id="rId17"/>
              </p:custDataLst>
            </p:nvPr>
          </p:nvCxnSpPr>
          <p:spPr>
            <a:xfrm rot="2837246" flipH="1" flipV="1">
              <a:off x="5926341" y="4186209"/>
              <a:ext cx="291652" cy="44063"/>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51" name="Straight Connector 20"/>
            <p:cNvCxnSpPr/>
            <p:nvPr>
              <p:custDataLst>
                <p:tags r:id="rId18"/>
              </p:custDataLst>
            </p:nvPr>
          </p:nvCxnSpPr>
          <p:spPr>
            <a:xfrm rot="2837246" flipH="1">
              <a:off x="5571561" y="3846015"/>
              <a:ext cx="209947" cy="561998"/>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52" name="Straight Connector 21"/>
            <p:cNvCxnSpPr/>
            <p:nvPr>
              <p:custDataLst>
                <p:tags r:id="rId19"/>
              </p:custDataLst>
            </p:nvPr>
          </p:nvCxnSpPr>
          <p:spPr>
            <a:xfrm rot="2837246" flipH="1" flipV="1">
              <a:off x="5702316" y="4159628"/>
              <a:ext cx="342648" cy="496514"/>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cxnSp>
          <p:nvCxnSpPr>
            <p:cNvPr id="53" name="Straight Connector 22"/>
            <p:cNvCxnSpPr/>
            <p:nvPr>
              <p:custDataLst>
                <p:tags r:id="rId20"/>
              </p:custDataLst>
            </p:nvPr>
          </p:nvCxnSpPr>
          <p:spPr>
            <a:xfrm rot="2837246" flipV="1">
              <a:off x="6169181" y="3591604"/>
              <a:ext cx="324889" cy="666663"/>
            </a:xfrm>
            <a:prstGeom prst="line">
              <a:avLst/>
            </a:prstGeom>
            <a:ln w="19050">
              <a:solidFill>
                <a:sysClr val="window" lastClr="FFFFFF">
                  <a:lumMod val="65000"/>
                </a:sysClr>
              </a:solidFill>
              <a:prstDash val="dashDot"/>
            </a:ln>
          </p:spPr>
          <p:style>
            <a:lnRef idx="1">
              <a:srgbClr val="C55456"/>
            </a:lnRef>
            <a:fillRef idx="0">
              <a:srgbClr val="C55456"/>
            </a:fillRef>
            <a:effectRef idx="0">
              <a:srgbClr val="C55456"/>
            </a:effectRef>
            <a:fontRef idx="minor">
              <a:sysClr val="windowText" lastClr="000000"/>
            </a:fontRef>
          </p:style>
        </p:cxnSp>
      </p:grpSp>
      <p:sp>
        <p:nvSpPr>
          <p:cNvPr id="18" name="Oval 6"/>
          <p:cNvSpPr/>
          <p:nvPr>
            <p:custDataLst>
              <p:tags r:id="rId21"/>
            </p:custDataLst>
          </p:nvPr>
        </p:nvSpPr>
        <p:spPr>
          <a:xfrm rot="2837246">
            <a:off x="5459559" y="4229055"/>
            <a:ext cx="180130" cy="180130"/>
          </a:xfrm>
          <a:prstGeom prst="ellipse">
            <a:avLst/>
          </a:pr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25000" lnSpcReduction="20000"/>
          </a:bodyPr>
          <a:lstStyle/>
          <a:p>
            <a:pPr algn="ctr"/>
            <a:endParaRPr lang="en-GB"/>
          </a:p>
        </p:txBody>
      </p:sp>
      <p:sp>
        <p:nvSpPr>
          <p:cNvPr id="19" name="Oval 23"/>
          <p:cNvSpPr/>
          <p:nvPr>
            <p:custDataLst>
              <p:tags r:id="rId22"/>
            </p:custDataLst>
          </p:nvPr>
        </p:nvSpPr>
        <p:spPr>
          <a:xfrm rot="2837246">
            <a:off x="7755567" y="1547536"/>
            <a:ext cx="263728" cy="263728"/>
          </a:xfrm>
          <a:prstGeom prst="ellipse">
            <a:avLst/>
          </a:pr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30000" lnSpcReduction="20000"/>
          </a:bodyPr>
          <a:lstStyle/>
          <a:p>
            <a:pPr algn="ctr"/>
            <a:endParaRPr lang="en-GB"/>
          </a:p>
        </p:txBody>
      </p:sp>
      <p:sp>
        <p:nvSpPr>
          <p:cNvPr id="20" name="Oval 24"/>
          <p:cNvSpPr/>
          <p:nvPr>
            <p:custDataLst>
              <p:tags r:id="rId23"/>
            </p:custDataLst>
          </p:nvPr>
        </p:nvSpPr>
        <p:spPr>
          <a:xfrm rot="2837246">
            <a:off x="8216772" y="2051926"/>
            <a:ext cx="263728" cy="263728"/>
          </a:xfrm>
          <a:prstGeom prst="ellipse">
            <a:avLst/>
          </a:prstGeom>
          <a:solidFill>
            <a:srgbClr val="68BC9E"/>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30000" lnSpcReduction="20000"/>
          </a:bodyPr>
          <a:lstStyle/>
          <a:p>
            <a:pPr algn="ctr"/>
            <a:endParaRPr lang="en-GB"/>
          </a:p>
        </p:txBody>
      </p:sp>
      <p:sp>
        <p:nvSpPr>
          <p:cNvPr id="21" name="Oval 25"/>
          <p:cNvSpPr/>
          <p:nvPr>
            <p:custDataLst>
              <p:tags r:id="rId24"/>
            </p:custDataLst>
          </p:nvPr>
        </p:nvSpPr>
        <p:spPr>
          <a:xfrm rot="2837246">
            <a:off x="7962765" y="2349486"/>
            <a:ext cx="198143" cy="198143"/>
          </a:xfrm>
          <a:prstGeom prst="ellipse">
            <a:avLst/>
          </a:pr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25000" lnSpcReduction="20000"/>
          </a:bodyPr>
          <a:lstStyle/>
          <a:p>
            <a:pPr algn="ctr"/>
            <a:endParaRPr lang="en-GB"/>
          </a:p>
        </p:txBody>
      </p:sp>
      <p:sp>
        <p:nvSpPr>
          <p:cNvPr id="22" name="Oval 26"/>
          <p:cNvSpPr/>
          <p:nvPr>
            <p:custDataLst>
              <p:tags r:id="rId25"/>
            </p:custDataLst>
          </p:nvPr>
        </p:nvSpPr>
        <p:spPr>
          <a:xfrm rot="2837246">
            <a:off x="7422140" y="1909928"/>
            <a:ext cx="198143" cy="198143"/>
          </a:xfrm>
          <a:prstGeom prst="ellipse">
            <a:avLst/>
          </a:pr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25000" lnSpcReduction="20000"/>
          </a:bodyPr>
          <a:lstStyle/>
          <a:p>
            <a:pPr algn="ctr"/>
            <a:endParaRPr lang="en-GB"/>
          </a:p>
        </p:txBody>
      </p:sp>
      <p:sp>
        <p:nvSpPr>
          <p:cNvPr id="23" name="Oval 27"/>
          <p:cNvSpPr/>
          <p:nvPr>
            <p:custDataLst>
              <p:tags r:id="rId26"/>
            </p:custDataLst>
          </p:nvPr>
        </p:nvSpPr>
        <p:spPr>
          <a:xfrm rot="2837246">
            <a:off x="8037751" y="1841250"/>
            <a:ext cx="180130" cy="180130"/>
          </a:xfrm>
          <a:prstGeom prst="ellipse">
            <a:avLst/>
          </a:pr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25000" lnSpcReduction="20000"/>
          </a:bodyPr>
          <a:lstStyle/>
          <a:p>
            <a:pPr algn="ctr"/>
            <a:endParaRPr lang="en-GB"/>
          </a:p>
        </p:txBody>
      </p:sp>
      <p:sp>
        <p:nvSpPr>
          <p:cNvPr id="24" name="Oval 28"/>
          <p:cNvSpPr/>
          <p:nvPr>
            <p:custDataLst>
              <p:tags r:id="rId27"/>
            </p:custDataLst>
          </p:nvPr>
        </p:nvSpPr>
        <p:spPr>
          <a:xfrm rot="2837246">
            <a:off x="5218502" y="3889703"/>
            <a:ext cx="263728" cy="263728"/>
          </a:xfrm>
          <a:prstGeom prst="ellipse">
            <a:avLst/>
          </a:prstGeom>
          <a:solidFill>
            <a:srgbClr val="70AD47"/>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30000" lnSpcReduction="20000"/>
          </a:bodyPr>
          <a:lstStyle/>
          <a:p>
            <a:pPr algn="ctr"/>
            <a:endParaRPr lang="en-GB"/>
          </a:p>
        </p:txBody>
      </p:sp>
      <p:sp>
        <p:nvSpPr>
          <p:cNvPr id="25" name="Oval 29"/>
          <p:cNvSpPr/>
          <p:nvPr>
            <p:custDataLst>
              <p:tags r:id="rId28"/>
            </p:custDataLst>
          </p:nvPr>
        </p:nvSpPr>
        <p:spPr>
          <a:xfrm rot="2837246">
            <a:off x="5673381" y="4382432"/>
            <a:ext cx="263728" cy="263728"/>
          </a:xfrm>
          <a:prstGeom prst="ellipse">
            <a:avLst/>
          </a:prstGeom>
          <a:solidFill>
            <a:srgbClr val="C55456"/>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30000" lnSpcReduction="20000"/>
          </a:bodyPr>
          <a:lstStyle/>
          <a:p>
            <a:pPr algn="ctr"/>
            <a:endParaRPr lang="en-GB"/>
          </a:p>
        </p:txBody>
      </p:sp>
      <p:sp>
        <p:nvSpPr>
          <p:cNvPr id="26" name="Oval 30"/>
          <p:cNvSpPr/>
          <p:nvPr>
            <p:custDataLst>
              <p:tags r:id="rId29"/>
            </p:custDataLst>
          </p:nvPr>
        </p:nvSpPr>
        <p:spPr>
          <a:xfrm rot="2837246">
            <a:off x="7439723" y="2274258"/>
            <a:ext cx="263728" cy="263728"/>
          </a:xfrm>
          <a:prstGeom prst="ellipse">
            <a:avLst/>
          </a:pr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30000" lnSpcReduction="20000"/>
          </a:bodyPr>
          <a:lstStyle/>
          <a:p>
            <a:pPr algn="ctr"/>
            <a:endParaRPr lang="en-GB"/>
          </a:p>
        </p:txBody>
      </p:sp>
      <p:sp>
        <p:nvSpPr>
          <p:cNvPr id="27" name="Oval 31"/>
          <p:cNvSpPr/>
          <p:nvPr>
            <p:custDataLst>
              <p:tags r:id="rId30"/>
            </p:custDataLst>
          </p:nvPr>
        </p:nvSpPr>
        <p:spPr>
          <a:xfrm rot="2837246">
            <a:off x="6348114" y="2861436"/>
            <a:ext cx="239753" cy="239753"/>
          </a:xfrm>
          <a:prstGeom prst="ellipse">
            <a:avLst/>
          </a:prstGeom>
          <a:solidFill>
            <a:srgbClr val="41719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32500" lnSpcReduction="20000"/>
          </a:bodyPr>
          <a:lstStyle/>
          <a:p>
            <a:pPr algn="ctr"/>
            <a:endParaRPr lang="en-GB"/>
          </a:p>
        </p:txBody>
      </p:sp>
      <p:sp>
        <p:nvSpPr>
          <p:cNvPr id="28" name="Oval 32"/>
          <p:cNvSpPr/>
          <p:nvPr>
            <p:custDataLst>
              <p:tags r:id="rId31"/>
            </p:custDataLst>
          </p:nvPr>
        </p:nvSpPr>
        <p:spPr>
          <a:xfrm rot="2837246">
            <a:off x="7058181" y="3190913"/>
            <a:ext cx="198143" cy="198143"/>
          </a:xfrm>
          <a:prstGeom prst="ellipse">
            <a:avLst/>
          </a:pr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25000" lnSpcReduction="20000"/>
          </a:bodyPr>
          <a:lstStyle/>
          <a:p>
            <a:pPr algn="ctr"/>
            <a:endParaRPr lang="en-GB"/>
          </a:p>
        </p:txBody>
      </p:sp>
      <p:sp>
        <p:nvSpPr>
          <p:cNvPr id="29" name="Oval 33"/>
          <p:cNvSpPr/>
          <p:nvPr>
            <p:custDataLst>
              <p:tags r:id="rId32"/>
            </p:custDataLst>
          </p:nvPr>
        </p:nvSpPr>
        <p:spPr>
          <a:xfrm rot="2837246">
            <a:off x="6931164" y="2363187"/>
            <a:ext cx="198143" cy="198143"/>
          </a:xfrm>
          <a:prstGeom prst="ellipse">
            <a:avLst/>
          </a:prstGeom>
          <a:solidFill>
            <a:srgbClr val="C55456"/>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25000" lnSpcReduction="20000"/>
          </a:bodyPr>
          <a:lstStyle/>
          <a:p>
            <a:pPr algn="ctr"/>
            <a:endParaRPr lang="en-GB"/>
          </a:p>
        </p:txBody>
      </p:sp>
      <p:sp>
        <p:nvSpPr>
          <p:cNvPr id="30" name="Oval 34"/>
          <p:cNvSpPr/>
          <p:nvPr>
            <p:custDataLst>
              <p:tags r:id="rId33"/>
            </p:custDataLst>
          </p:nvPr>
        </p:nvSpPr>
        <p:spPr>
          <a:xfrm rot="2837246">
            <a:off x="6643376" y="3522715"/>
            <a:ext cx="263728" cy="263728"/>
          </a:xfrm>
          <a:prstGeom prst="ellipse">
            <a:avLst/>
          </a:prstGeom>
          <a:solidFill>
            <a:srgbClr val="6EAA46"/>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30000" lnSpcReduction="20000"/>
          </a:bodyPr>
          <a:lstStyle/>
          <a:p>
            <a:pPr algn="ctr"/>
            <a:endParaRPr lang="en-GB"/>
          </a:p>
        </p:txBody>
      </p:sp>
      <p:sp>
        <p:nvSpPr>
          <p:cNvPr id="31" name="Oval 35"/>
          <p:cNvSpPr/>
          <p:nvPr>
            <p:custDataLst>
              <p:tags r:id="rId34"/>
            </p:custDataLst>
          </p:nvPr>
        </p:nvSpPr>
        <p:spPr>
          <a:xfrm rot="2837246">
            <a:off x="7471901" y="2784587"/>
            <a:ext cx="263728" cy="263728"/>
          </a:xfrm>
          <a:prstGeom prst="ellipse">
            <a:avLst/>
          </a:prstGeom>
          <a:solidFill>
            <a:srgbClr val="FF7124"/>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30000" lnSpcReduction="20000"/>
          </a:bodyPr>
          <a:lstStyle/>
          <a:p>
            <a:pPr algn="ctr"/>
            <a:endParaRPr lang="en-GB"/>
          </a:p>
        </p:txBody>
      </p:sp>
      <p:sp>
        <p:nvSpPr>
          <p:cNvPr id="32" name="Oval 36"/>
          <p:cNvSpPr/>
          <p:nvPr>
            <p:custDataLst>
              <p:tags r:id="rId35"/>
            </p:custDataLst>
          </p:nvPr>
        </p:nvSpPr>
        <p:spPr>
          <a:xfrm rot="2837246">
            <a:off x="6061236" y="4139760"/>
            <a:ext cx="180130" cy="180130"/>
          </a:xfrm>
          <a:prstGeom prst="ellipse">
            <a:avLst/>
          </a:pr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25000" lnSpcReduction="20000"/>
          </a:bodyPr>
          <a:lstStyle/>
          <a:p>
            <a:pPr algn="ctr"/>
            <a:endParaRPr lang="en-GB"/>
          </a:p>
        </p:txBody>
      </p:sp>
      <p:sp>
        <p:nvSpPr>
          <p:cNvPr id="33" name="Oval 37"/>
          <p:cNvSpPr/>
          <p:nvPr>
            <p:custDataLst>
              <p:tags r:id="rId36"/>
            </p:custDataLst>
          </p:nvPr>
        </p:nvSpPr>
        <p:spPr>
          <a:xfrm rot="2837246">
            <a:off x="5877268" y="3379431"/>
            <a:ext cx="180130" cy="180130"/>
          </a:xfrm>
          <a:prstGeom prst="ellipse">
            <a:avLst/>
          </a:pr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25000" lnSpcReduction="20000"/>
          </a:bodyPr>
          <a:lstStyle/>
          <a:p>
            <a:pPr algn="ctr"/>
            <a:endParaRPr lang="en-GB"/>
          </a:p>
        </p:txBody>
      </p:sp>
      <p:sp>
        <p:nvSpPr>
          <p:cNvPr id="34" name="Oval 38"/>
          <p:cNvSpPr/>
          <p:nvPr>
            <p:custDataLst>
              <p:tags r:id="rId37"/>
            </p:custDataLst>
          </p:nvPr>
        </p:nvSpPr>
        <p:spPr>
          <a:xfrm rot="2837246">
            <a:off x="5834334" y="3664538"/>
            <a:ext cx="319111" cy="319111"/>
          </a:xfrm>
          <a:prstGeom prst="ellipse">
            <a:avLst/>
          </a:pr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52500" lnSpcReduction="20000"/>
          </a:bodyPr>
          <a:lstStyle/>
          <a:p>
            <a:pPr algn="ctr"/>
            <a:endParaRPr lang="en-GB"/>
          </a:p>
        </p:txBody>
      </p:sp>
      <p:sp>
        <p:nvSpPr>
          <p:cNvPr id="35" name="Oval 39"/>
          <p:cNvSpPr/>
          <p:nvPr>
            <p:custDataLst>
              <p:tags r:id="rId38"/>
            </p:custDataLst>
          </p:nvPr>
        </p:nvSpPr>
        <p:spPr>
          <a:xfrm rot="2837246">
            <a:off x="6183372" y="3364621"/>
            <a:ext cx="239753" cy="239753"/>
          </a:xfrm>
          <a:prstGeom prst="ellipse">
            <a:avLst/>
          </a:pr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32500" lnSpcReduction="20000"/>
          </a:bodyPr>
          <a:lstStyle/>
          <a:p>
            <a:pPr algn="ctr"/>
            <a:endParaRPr lang="en-GB"/>
          </a:p>
        </p:txBody>
      </p:sp>
      <p:sp>
        <p:nvSpPr>
          <p:cNvPr id="36" name="Oval 40"/>
          <p:cNvSpPr/>
          <p:nvPr>
            <p:custDataLst>
              <p:tags r:id="rId39"/>
            </p:custDataLst>
          </p:nvPr>
        </p:nvSpPr>
        <p:spPr>
          <a:xfrm rot="2837246">
            <a:off x="6903997" y="2734520"/>
            <a:ext cx="263728" cy="263728"/>
          </a:xfrm>
          <a:prstGeom prst="ellipse">
            <a:avLst/>
          </a:prstGeom>
          <a:solidFill>
            <a:srgbClr val="3C3C3C"/>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fontScale="30000" lnSpcReduction="20000"/>
          </a:bodyPr>
          <a:lstStyle/>
          <a:p>
            <a:pPr algn="ctr"/>
            <a:endParaRPr lang="en-GB"/>
          </a:p>
        </p:txBody>
      </p:sp>
      <p:sp>
        <p:nvSpPr>
          <p:cNvPr id="56" name="Freeform 43"/>
          <p:cNvSpPr/>
          <p:nvPr>
            <p:custDataLst>
              <p:tags r:id="rId40"/>
            </p:custDataLst>
          </p:nvPr>
        </p:nvSpPr>
        <p:spPr>
          <a:xfrm>
            <a:off x="0" y="5074097"/>
            <a:ext cx="4562869" cy="1043770"/>
          </a:xfrm>
          <a:custGeom>
            <a:avLst/>
            <a:gdLst>
              <a:gd name="connsiteX0" fmla="*/ 3878334 w 3878334"/>
              <a:gd name="connsiteY0" fmla="*/ 88371 h 1501535"/>
              <a:gd name="connsiteX1" fmla="*/ 3448843 w 3878334"/>
              <a:gd name="connsiteY1" fmla="*/ 19098 h 1501535"/>
              <a:gd name="connsiteX2" fmla="*/ 3656661 w 3878334"/>
              <a:gd name="connsiteY2" fmla="*/ 393171 h 1501535"/>
              <a:gd name="connsiteX3" fmla="*/ 2908516 w 3878334"/>
              <a:gd name="connsiteY3" fmla="*/ 199207 h 1501535"/>
              <a:gd name="connsiteX4" fmla="*/ 2382043 w 3878334"/>
              <a:gd name="connsiteY4" fmla="*/ 171498 h 1501535"/>
              <a:gd name="connsiteX5" fmla="*/ 2963934 w 3878334"/>
              <a:gd name="connsiteY5" fmla="*/ 794953 h 1501535"/>
              <a:gd name="connsiteX6" fmla="*/ 1315243 w 3878334"/>
              <a:gd name="connsiteY6" fmla="*/ 365462 h 1501535"/>
              <a:gd name="connsiteX7" fmla="*/ 1869425 w 3878334"/>
              <a:gd name="connsiteY7" fmla="*/ 1501535 h 1501535"/>
              <a:gd name="connsiteX8" fmla="*/ 206879 w 3878334"/>
              <a:gd name="connsiteY8" fmla="*/ 822662 h 1501535"/>
              <a:gd name="connsiteX9" fmla="*/ 82188 w 3878334"/>
              <a:gd name="connsiteY9" fmla="*/ 767244 h 150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8334" h="1501535">
                <a:moveTo>
                  <a:pt x="3878334" y="88371"/>
                </a:moveTo>
                <a:cubicBezTo>
                  <a:pt x="3682061" y="28334"/>
                  <a:pt x="3485788" y="-31702"/>
                  <a:pt x="3448843" y="19098"/>
                </a:cubicBezTo>
                <a:cubicBezTo>
                  <a:pt x="3411898" y="69898"/>
                  <a:pt x="3746715" y="363153"/>
                  <a:pt x="3656661" y="393171"/>
                </a:cubicBezTo>
                <a:cubicBezTo>
                  <a:pt x="3566606" y="423189"/>
                  <a:pt x="3120952" y="236153"/>
                  <a:pt x="2908516" y="199207"/>
                </a:cubicBezTo>
                <a:cubicBezTo>
                  <a:pt x="2696080" y="162262"/>
                  <a:pt x="2372807" y="72207"/>
                  <a:pt x="2382043" y="171498"/>
                </a:cubicBezTo>
                <a:cubicBezTo>
                  <a:pt x="2391279" y="270789"/>
                  <a:pt x="3141734" y="762626"/>
                  <a:pt x="2963934" y="794953"/>
                </a:cubicBezTo>
                <a:cubicBezTo>
                  <a:pt x="2786134" y="827280"/>
                  <a:pt x="1497661" y="247698"/>
                  <a:pt x="1315243" y="365462"/>
                </a:cubicBezTo>
                <a:cubicBezTo>
                  <a:pt x="1132825" y="483226"/>
                  <a:pt x="2054152" y="1425335"/>
                  <a:pt x="1869425" y="1501535"/>
                </a:cubicBezTo>
                <a:lnTo>
                  <a:pt x="206879" y="822662"/>
                </a:lnTo>
                <a:cubicBezTo>
                  <a:pt x="-90994" y="700280"/>
                  <a:pt x="-4403" y="733762"/>
                  <a:pt x="82188" y="767244"/>
                </a:cubicBezTo>
              </a:path>
            </a:pathLst>
          </a:custGeom>
          <a:noFill/>
          <a:ln w="57150" cap="sq" cmpd="tri">
            <a:solidFill>
              <a:sysClr val="window" lastClr="FFFFFF">
                <a:lumMod val="85000"/>
              </a:sysClr>
            </a:solidFill>
            <a:prstDash val="solid"/>
            <a:beve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a:bodyPr>
          <a:lstStyle/>
          <a:p>
            <a:pPr algn="ctr"/>
            <a:endParaRPr lang="en-GB"/>
          </a:p>
        </p:txBody>
      </p:sp>
      <p:sp>
        <p:nvSpPr>
          <p:cNvPr id="75" name="矩形 74"/>
          <p:cNvSpPr/>
          <p:nvPr>
            <p:custDataLst>
              <p:tags r:id="rId41"/>
            </p:custDataLst>
          </p:nvPr>
        </p:nvSpPr>
        <p:spPr>
          <a:xfrm rot="6951366">
            <a:off x="6665214" y="1954023"/>
            <a:ext cx="45719" cy="572338"/>
          </a:xfrm>
          <a:prstGeom prst="rect">
            <a:avLst/>
          </a:prstGeom>
          <a:solidFill>
            <a:srgbClr val="C55456"/>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a:bodyPr>
          <a:lstStyle/>
          <a:p>
            <a:pPr algn="ctr"/>
            <a:endParaRPr lang="zh-CN" altLang="en-US"/>
          </a:p>
        </p:txBody>
      </p:sp>
      <p:sp>
        <p:nvSpPr>
          <p:cNvPr id="77" name="矩形 76"/>
          <p:cNvSpPr/>
          <p:nvPr>
            <p:custDataLst>
              <p:tags r:id="rId42"/>
            </p:custDataLst>
          </p:nvPr>
        </p:nvSpPr>
        <p:spPr>
          <a:xfrm rot="7531129">
            <a:off x="4933041" y="3462140"/>
            <a:ext cx="45719" cy="572338"/>
          </a:xfrm>
          <a:prstGeom prst="rect">
            <a:avLst/>
          </a:prstGeom>
          <a:solidFill>
            <a:schemeClr val="accent6"/>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a:bodyPr>
          <a:lstStyle/>
          <a:p>
            <a:pPr algn="ctr"/>
            <a:endParaRPr lang="zh-CN" altLang="en-US"/>
          </a:p>
        </p:txBody>
      </p:sp>
      <p:sp>
        <p:nvSpPr>
          <p:cNvPr id="78" name="矩形 77"/>
          <p:cNvSpPr/>
          <p:nvPr>
            <p:custDataLst>
              <p:tags r:id="rId43"/>
            </p:custDataLst>
          </p:nvPr>
        </p:nvSpPr>
        <p:spPr>
          <a:xfrm rot="5220000">
            <a:off x="8921108" y="1824935"/>
            <a:ext cx="45719" cy="572338"/>
          </a:xfrm>
          <a:prstGeom prst="rect">
            <a:avLst/>
          </a:prstGeom>
          <a:solidFill>
            <a:srgbClr val="68BC9E"/>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a:bodyPr>
          <a:lstStyle/>
          <a:p>
            <a:pPr algn="ctr"/>
            <a:endParaRPr lang="zh-CN" altLang="en-US"/>
          </a:p>
        </p:txBody>
      </p:sp>
      <p:sp>
        <p:nvSpPr>
          <p:cNvPr id="80" name="矩形 79"/>
          <p:cNvSpPr/>
          <p:nvPr>
            <p:custDataLst>
              <p:tags r:id="rId44"/>
            </p:custDataLst>
          </p:nvPr>
        </p:nvSpPr>
        <p:spPr>
          <a:xfrm rot="5940000">
            <a:off x="6217768" y="4305497"/>
            <a:ext cx="45719" cy="572338"/>
          </a:xfrm>
          <a:prstGeom prst="rect">
            <a:avLst/>
          </a:prstGeom>
          <a:solidFill>
            <a:srgbClr val="C55456"/>
          </a:solidFill>
          <a:ln>
            <a:noFill/>
          </a:ln>
        </p:spPr>
        <p:style>
          <a:lnRef idx="2">
            <a:srgbClr val="C55456">
              <a:shade val="50000"/>
            </a:srgbClr>
          </a:lnRef>
          <a:fillRef idx="1">
            <a:srgbClr val="C55456"/>
          </a:fillRef>
          <a:effectRef idx="0">
            <a:srgbClr val="C55456"/>
          </a:effectRef>
          <a:fontRef idx="minor">
            <a:sysClr val="window" lastClr="FFFFFF"/>
          </a:fontRef>
        </p:style>
        <p:txBody>
          <a:bodyPr rtlCol="0" anchor="ctr">
            <a:normAutofit/>
          </a:bodyPr>
          <a:lstStyle/>
          <a:p>
            <a:pPr algn="ctr"/>
            <a:endParaRPr lang="zh-CN" altLang="en-US"/>
          </a:p>
        </p:txBody>
      </p:sp>
      <p:sp>
        <p:nvSpPr>
          <p:cNvPr id="81" name="文本框 80"/>
          <p:cNvSpPr txBox="1"/>
          <p:nvPr>
            <p:custDataLst>
              <p:tags r:id="rId45"/>
            </p:custDataLst>
          </p:nvPr>
        </p:nvSpPr>
        <p:spPr>
          <a:xfrm>
            <a:off x="4321810" y="1659890"/>
            <a:ext cx="1976755" cy="559435"/>
          </a:xfrm>
          <a:prstGeom prst="rect">
            <a:avLst/>
          </a:prstGeom>
          <a:noFill/>
        </p:spPr>
        <p:txBody>
          <a:bodyPr wrap="square" rtlCol="0">
            <a:normAutofit fontScale="90000"/>
          </a:bodyPr>
          <a:lstStyle/>
          <a:p>
            <a:pPr algn="r">
              <a:lnSpc>
                <a:spcPct val="120000"/>
              </a:lnSpc>
            </a:pPr>
            <a:r>
              <a:rPr lang="zh-CN" altLang="en-US" sz="2400" b="1">
                <a:solidFill>
                  <a:srgbClr val="C55456"/>
                </a:solidFill>
              </a:rPr>
              <a:t>一、新课导入</a:t>
            </a:r>
            <a:endParaRPr lang="zh-CN" altLang="en-US" sz="2400" b="1">
              <a:solidFill>
                <a:srgbClr val="C55456"/>
              </a:solidFill>
            </a:endParaRPr>
          </a:p>
        </p:txBody>
      </p:sp>
      <p:sp>
        <p:nvSpPr>
          <p:cNvPr id="82" name="文本框 81"/>
          <p:cNvSpPr txBox="1"/>
          <p:nvPr>
            <p:custDataLst>
              <p:tags r:id="rId46"/>
            </p:custDataLst>
          </p:nvPr>
        </p:nvSpPr>
        <p:spPr>
          <a:xfrm>
            <a:off x="2186305" y="3147695"/>
            <a:ext cx="2459990" cy="521335"/>
          </a:xfrm>
          <a:prstGeom prst="rect">
            <a:avLst/>
          </a:prstGeom>
          <a:noFill/>
        </p:spPr>
        <p:txBody>
          <a:bodyPr wrap="square" rtlCol="0">
            <a:normAutofit fontScale="90000"/>
          </a:bodyPr>
          <a:lstStyle/>
          <a:p>
            <a:pPr algn="r">
              <a:lnSpc>
                <a:spcPct val="120000"/>
              </a:lnSpc>
            </a:pPr>
            <a:r>
              <a:rPr lang="zh-CN" altLang="en-US" sz="2400" b="1">
                <a:solidFill>
                  <a:srgbClr val="6EAA46"/>
                </a:solidFill>
              </a:rPr>
              <a:t>三、信息的特征</a:t>
            </a:r>
            <a:endParaRPr lang="zh-CN" altLang="en-US" sz="2400" b="1">
              <a:solidFill>
                <a:srgbClr val="6EAA46"/>
              </a:solidFill>
            </a:endParaRPr>
          </a:p>
        </p:txBody>
      </p:sp>
      <p:sp>
        <p:nvSpPr>
          <p:cNvPr id="83" name="文本框 82"/>
          <p:cNvSpPr txBox="1"/>
          <p:nvPr>
            <p:custDataLst>
              <p:tags r:id="rId47"/>
            </p:custDataLst>
          </p:nvPr>
        </p:nvSpPr>
        <p:spPr>
          <a:xfrm>
            <a:off x="1290955" y="3918585"/>
            <a:ext cx="2336165" cy="1025525"/>
          </a:xfrm>
          <a:prstGeom prst="rect">
            <a:avLst/>
          </a:prstGeom>
          <a:noFill/>
        </p:spPr>
        <p:txBody>
          <a:bodyPr wrap="square" rtlCol="0">
            <a:noAutofit/>
          </a:bodyPr>
          <a:lstStyle/>
          <a:p>
            <a:pPr>
              <a:lnSpc>
                <a:spcPct val="120000"/>
              </a:lnSpc>
            </a:pPr>
            <a:r>
              <a:rPr lang="zh-CN" altLang="en-US" sz="2400" b="1">
                <a:solidFill>
                  <a:srgbClr val="7030A0"/>
                </a:solidFill>
              </a:rPr>
              <a:t>四、处理数据，获取信息</a:t>
            </a:r>
            <a:endParaRPr lang="zh-CN" altLang="en-US" sz="2400" b="1">
              <a:solidFill>
                <a:srgbClr val="7030A0"/>
              </a:solidFill>
            </a:endParaRPr>
          </a:p>
        </p:txBody>
      </p:sp>
      <p:grpSp>
        <p:nvGrpSpPr>
          <p:cNvPr id="4" name="未至边界"/>
          <p:cNvGrpSpPr/>
          <p:nvPr/>
        </p:nvGrpSpPr>
        <p:grpSpPr>
          <a:xfrm>
            <a:off x="1221188" y="830474"/>
            <a:ext cx="4090396" cy="662420"/>
            <a:chOff x="3507" y="1769"/>
            <a:chExt cx="11339" cy="5777"/>
          </a:xfrm>
        </p:grpSpPr>
        <p:pic>
          <p:nvPicPr>
            <p:cNvPr id="2" name="图片 1" descr="横着-6-中国风_复制_横-1"/>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3507" y="1770"/>
              <a:ext cx="11339" cy="5776"/>
            </a:xfrm>
            <a:prstGeom prst="rect">
              <a:avLst/>
            </a:prstGeom>
          </p:spPr>
        </p:pic>
        <p:sp>
          <p:nvSpPr>
            <p:cNvPr id="3" name="文本框 2"/>
            <p:cNvSpPr txBox="1"/>
            <p:nvPr/>
          </p:nvSpPr>
          <p:spPr>
            <a:xfrm>
              <a:off x="7186" y="1769"/>
              <a:ext cx="5108" cy="4552"/>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2800" b="1">
                  <a:solidFill>
                    <a:srgbClr val="555152"/>
                  </a:solidFill>
                  <a:latin typeface="黑体" panose="02010609060101010101" charset="-122"/>
                  <a:ea typeface="黑体" panose="02010609060101010101" charset="-122"/>
                  <a:cs typeface="汉仪刚艺体-85W" panose="00020600040101010101" charset="-122"/>
                </a:rPr>
                <a:t>目  录</a:t>
              </a:r>
              <a:endParaRPr lang="zh-CN" altLang="zh-CN" sz="2800" b="1">
                <a:solidFill>
                  <a:srgbClr val="555152"/>
                </a:solidFill>
                <a:latin typeface="黑体" panose="02010609060101010101" charset="-122"/>
                <a:ea typeface="黑体" panose="02010609060101010101" charset="-122"/>
                <a:cs typeface="汉仪刚艺体-85W" panose="00020600040101010101" charset="-122"/>
              </a:endParaRPr>
            </a:p>
          </p:txBody>
        </p:sp>
      </p:grpSp>
      <p:sp>
        <p:nvSpPr>
          <p:cNvPr id="5" name="文本框 4"/>
          <p:cNvSpPr txBox="1"/>
          <p:nvPr>
            <p:custDataLst>
              <p:tags r:id="rId50"/>
            </p:custDataLst>
          </p:nvPr>
        </p:nvSpPr>
        <p:spPr>
          <a:xfrm>
            <a:off x="2548255" y="2116455"/>
            <a:ext cx="2539365" cy="756920"/>
          </a:xfrm>
          <a:prstGeom prst="rect">
            <a:avLst/>
          </a:prstGeom>
          <a:noFill/>
        </p:spPr>
        <p:txBody>
          <a:bodyPr wrap="square" rtlCol="0">
            <a:normAutofit/>
          </a:bodyPr>
          <a:lstStyle/>
          <a:p>
            <a:pPr algn="r">
              <a:lnSpc>
                <a:spcPct val="120000"/>
              </a:lnSpc>
            </a:pPr>
            <a:r>
              <a:rPr lang="zh-CN" altLang="en-US" sz="2400" b="1">
                <a:solidFill>
                  <a:srgbClr val="41719C"/>
                </a:solidFill>
              </a:rPr>
              <a:t>二、什么是信息</a:t>
            </a:r>
            <a:endParaRPr lang="zh-CN" altLang="en-US" sz="2400" b="1">
              <a:solidFill>
                <a:srgbClr val="41719C"/>
              </a:solidFill>
            </a:endParaRPr>
          </a:p>
        </p:txBody>
      </p:sp>
      <p:cxnSp>
        <p:nvCxnSpPr>
          <p:cNvPr id="8" name="直接连接符 7"/>
          <p:cNvCxnSpPr>
            <a:stCxn id="27" idx="3"/>
          </p:cNvCxnSpPr>
          <p:nvPr/>
        </p:nvCxnSpPr>
        <p:spPr>
          <a:xfrm flipH="1" flipV="1">
            <a:off x="5151120" y="2539365"/>
            <a:ext cx="1196975" cy="437515"/>
          </a:xfrm>
          <a:prstGeom prst="line">
            <a:avLst/>
          </a:prstGeom>
          <a:ln w="3492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3723640" y="4316730"/>
            <a:ext cx="1245870" cy="137795"/>
          </a:xfrm>
          <a:prstGeom prst="line">
            <a:avLst/>
          </a:prstGeom>
          <a:ln w="34925" cmpd="sng">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51"/>
            </p:custDataLst>
          </p:nvPr>
        </p:nvSpPr>
        <p:spPr>
          <a:xfrm>
            <a:off x="9230995" y="1804035"/>
            <a:ext cx="2356485" cy="559435"/>
          </a:xfrm>
          <a:prstGeom prst="rect">
            <a:avLst/>
          </a:prstGeom>
          <a:noFill/>
        </p:spPr>
        <p:txBody>
          <a:bodyPr wrap="square" rtlCol="0">
            <a:normAutofit/>
          </a:bodyPr>
          <a:lstStyle/>
          <a:p>
            <a:pPr algn="r">
              <a:lnSpc>
                <a:spcPct val="120000"/>
              </a:lnSpc>
            </a:pPr>
            <a:r>
              <a:rPr lang="zh-CN" altLang="en-US" sz="2400" b="1">
                <a:solidFill>
                  <a:srgbClr val="68BC9E"/>
                </a:solidFill>
              </a:rPr>
              <a:t>五、数据与信息</a:t>
            </a:r>
            <a:endParaRPr lang="zh-CN" altLang="en-US" sz="2400" b="1">
              <a:solidFill>
                <a:srgbClr val="68BC9E"/>
              </a:solidFill>
            </a:endParaRPr>
          </a:p>
        </p:txBody>
      </p:sp>
      <p:sp>
        <p:nvSpPr>
          <p:cNvPr id="10" name="文本框 9"/>
          <p:cNvSpPr txBox="1"/>
          <p:nvPr>
            <p:custDataLst>
              <p:tags r:id="rId52"/>
            </p:custDataLst>
          </p:nvPr>
        </p:nvSpPr>
        <p:spPr>
          <a:xfrm>
            <a:off x="8829040" y="2870835"/>
            <a:ext cx="1588135" cy="559435"/>
          </a:xfrm>
          <a:prstGeom prst="rect">
            <a:avLst/>
          </a:prstGeom>
          <a:noFill/>
        </p:spPr>
        <p:txBody>
          <a:bodyPr wrap="square" rtlCol="0">
            <a:normAutofit/>
          </a:bodyPr>
          <a:lstStyle/>
          <a:p>
            <a:pPr algn="l">
              <a:lnSpc>
                <a:spcPct val="120000"/>
              </a:lnSpc>
            </a:pPr>
            <a:r>
              <a:rPr lang="zh-CN" altLang="en-US" sz="2400" b="1">
                <a:solidFill>
                  <a:srgbClr val="FF7124"/>
                </a:solidFill>
              </a:rPr>
              <a:t>六、知识</a:t>
            </a:r>
            <a:endParaRPr lang="zh-CN" altLang="en-US" sz="2400" b="1">
              <a:solidFill>
                <a:srgbClr val="FF7124"/>
              </a:solidFill>
            </a:endParaRPr>
          </a:p>
        </p:txBody>
      </p:sp>
      <p:cxnSp>
        <p:nvCxnSpPr>
          <p:cNvPr id="11" name="直接连接符 10"/>
          <p:cNvCxnSpPr/>
          <p:nvPr/>
        </p:nvCxnSpPr>
        <p:spPr>
          <a:xfrm flipH="1" flipV="1">
            <a:off x="7790180" y="2976880"/>
            <a:ext cx="955675" cy="185420"/>
          </a:xfrm>
          <a:prstGeom prst="line">
            <a:avLst/>
          </a:prstGeom>
          <a:ln w="34925" cmpd="sng">
            <a:solidFill>
              <a:srgbClr val="EF7509"/>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6922770" y="3702685"/>
            <a:ext cx="1593850" cy="394335"/>
          </a:xfrm>
          <a:prstGeom prst="line">
            <a:avLst/>
          </a:prstGeom>
          <a:ln w="34925" cmpd="sng">
            <a:solidFill>
              <a:srgbClr val="6EAA46"/>
            </a:solidFill>
            <a:prstDash val="solid"/>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53"/>
            </p:custDataLst>
          </p:nvPr>
        </p:nvSpPr>
        <p:spPr>
          <a:xfrm>
            <a:off x="8535035" y="3715385"/>
            <a:ext cx="2638425" cy="1238885"/>
          </a:xfrm>
          <a:prstGeom prst="rect">
            <a:avLst/>
          </a:prstGeom>
          <a:noFill/>
        </p:spPr>
        <p:txBody>
          <a:bodyPr wrap="square" rtlCol="0">
            <a:normAutofit/>
          </a:bodyPr>
          <a:lstStyle/>
          <a:p>
            <a:pPr algn="l">
              <a:lnSpc>
                <a:spcPct val="120000"/>
              </a:lnSpc>
            </a:pPr>
            <a:r>
              <a:rPr lang="zh-CN" altLang="en-US" sz="2400" b="1">
                <a:solidFill>
                  <a:srgbClr val="6EAA46"/>
                </a:solidFill>
              </a:rPr>
              <a:t>七、数据、信息与知识的关系</a:t>
            </a:r>
            <a:endParaRPr lang="zh-CN" altLang="en-US" sz="2400" b="1">
              <a:solidFill>
                <a:srgbClr val="6EAA46"/>
              </a:solidFill>
            </a:endParaRPr>
          </a:p>
        </p:txBody>
      </p:sp>
      <p:sp>
        <p:nvSpPr>
          <p:cNvPr id="14" name="文本框 13"/>
          <p:cNvSpPr txBox="1"/>
          <p:nvPr>
            <p:custDataLst>
              <p:tags r:id="rId54"/>
            </p:custDataLst>
          </p:nvPr>
        </p:nvSpPr>
        <p:spPr>
          <a:xfrm>
            <a:off x="6613525" y="4394835"/>
            <a:ext cx="2042795" cy="559435"/>
          </a:xfrm>
          <a:prstGeom prst="rect">
            <a:avLst/>
          </a:prstGeom>
          <a:noFill/>
        </p:spPr>
        <p:txBody>
          <a:bodyPr wrap="square" rtlCol="0">
            <a:normAutofit/>
          </a:bodyPr>
          <a:lstStyle/>
          <a:p>
            <a:pPr algn="l">
              <a:lnSpc>
                <a:spcPct val="120000"/>
              </a:lnSpc>
            </a:pPr>
            <a:r>
              <a:rPr lang="zh-CN" altLang="en-US" sz="2400" b="1">
                <a:solidFill>
                  <a:srgbClr val="C55456"/>
                </a:solidFill>
              </a:rPr>
              <a:t>八、课后作业</a:t>
            </a:r>
            <a:endParaRPr lang="zh-CN" altLang="en-US" sz="2400" b="1">
              <a:solidFill>
                <a:srgbClr val="C55456"/>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4"/>
          <p:cNvGraphicFramePr/>
          <p:nvPr/>
        </p:nvGraphicFramePr>
        <p:xfrm>
          <a:off x="3235960" y="1252855"/>
          <a:ext cx="5271770" cy="416242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00918112516"/>
          <p:cNvPicPr>
            <a:picLocks noChangeAspect="1"/>
          </p:cNvPicPr>
          <p:nvPr/>
        </p:nvPicPr>
        <p:blipFill>
          <a:blip r:embed="rId1"/>
          <a:stretch>
            <a:fillRect/>
          </a:stretch>
        </p:blipFill>
        <p:spPr>
          <a:xfrm>
            <a:off x="756285" y="711200"/>
            <a:ext cx="2963545" cy="815975"/>
          </a:xfrm>
          <a:prstGeom prst="rect">
            <a:avLst/>
          </a:prstGeom>
        </p:spPr>
      </p:pic>
      <p:sp>
        <p:nvSpPr>
          <p:cNvPr id="12" name="文本框 11"/>
          <p:cNvSpPr txBox="1"/>
          <p:nvPr>
            <p:custDataLst>
              <p:tags r:id="rId2"/>
            </p:custDataLst>
          </p:nvPr>
        </p:nvSpPr>
        <p:spPr>
          <a:xfrm>
            <a:off x="1315720" y="2343150"/>
            <a:ext cx="9600565" cy="3137535"/>
          </a:xfrm>
          <a:prstGeom prst="rect">
            <a:avLst/>
          </a:prstGeom>
          <a:noFill/>
        </p:spPr>
        <p:txBody>
          <a:bodyPr wrap="square" lIns="90000" tIns="0" rIns="90000" bIns="46800" anchor="t" anchorCtr="0"/>
          <a:lstStyle/>
          <a:p>
            <a:pPr algn="l" defTabSz="913765">
              <a:lnSpc>
                <a:spcPct val="120000"/>
              </a:lnSpc>
            </a:pPr>
            <a:r>
              <a:rPr sz="2000" spc="150">
                <a:solidFill>
                  <a:schemeClr val="tx1"/>
                </a:solidFill>
                <a:latin typeface="微软雅黑" panose="020B0503020204020204" pitchFamily="34" charset="-122"/>
                <a:ea typeface="微软雅黑" panose="020B0503020204020204" pitchFamily="34" charset="-122"/>
              </a:rPr>
              <a:t>１． 该林地的野外数据采集工作是由多名工作人员共同完成的，但数据大家都可以使用。这反映了数据的什么特征？</a:t>
            </a:r>
            <a:endParaRPr sz="2000" spc="150">
              <a:solidFill>
                <a:schemeClr val="tx1"/>
              </a:solidFill>
              <a:latin typeface="微软雅黑" panose="020B0503020204020204" pitchFamily="34" charset="-122"/>
              <a:ea typeface="微软雅黑" panose="020B0503020204020204" pitchFamily="34" charset="-122"/>
            </a:endParaRPr>
          </a:p>
          <a:p>
            <a:pPr algn="l" defTabSz="913765">
              <a:lnSpc>
                <a:spcPct val="120000"/>
              </a:lnSpc>
            </a:pPr>
            <a:endParaRPr sz="2000" spc="150">
              <a:solidFill>
                <a:schemeClr val="tx1"/>
              </a:solidFill>
              <a:latin typeface="微软雅黑" panose="020B0503020204020204" pitchFamily="34" charset="-122"/>
              <a:ea typeface="微软雅黑" panose="020B0503020204020204" pitchFamily="34" charset="-122"/>
            </a:endParaRPr>
          </a:p>
          <a:p>
            <a:pPr algn="l" defTabSz="913765">
              <a:lnSpc>
                <a:spcPct val="120000"/>
              </a:lnSpc>
            </a:pPr>
            <a:r>
              <a:rPr sz="2000" spc="150">
                <a:solidFill>
                  <a:schemeClr val="tx1"/>
                </a:solidFill>
                <a:latin typeface="微软雅黑" panose="020B0503020204020204" pitchFamily="34" charset="-122"/>
                <a:ea typeface="微软雅黑" panose="020B0503020204020204" pitchFamily="34" charset="-122"/>
              </a:rPr>
              <a:t>２． 同一份鸟类研究数据，鸟类学家可以从中获取鸟类的生存状况与栖息地环境改变之间联系的信息，从而指导人们开展环境保护工作；卫生防疫部门可以从中获取候鸟迁徙路线的相关信息，从而指导人们开展禽流感防护工作。这反映了数据和信息的什么特征？这说明数据和信息之间有怎样的关系？你能列举出类似的例子吗？</a:t>
            </a:r>
            <a:endParaRPr sz="2000" spc="15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461135" y="2162175"/>
            <a:ext cx="5558155" cy="2968625"/>
          </a:xfrm>
          <a:prstGeom prst="rect">
            <a:avLst/>
          </a:prstGeom>
          <a:noFill/>
        </p:spPr>
        <p:txBody>
          <a:bodyPr wrap="square" rtlCol="0">
            <a:spAutoFit/>
          </a:bodyPr>
          <a:lstStyle/>
          <a:p>
            <a:pPr>
              <a:lnSpc>
                <a:spcPct val="130000"/>
              </a:lnSpc>
            </a:pPr>
            <a:r>
              <a:rPr lang="en-US" altLang="zh-CN" sz="2400" smtClean="0">
                <a:solidFill>
                  <a:srgbClr val="002060"/>
                </a:solidFill>
              </a:rPr>
              <a:t>         </a:t>
            </a:r>
            <a:r>
              <a:rPr lang="zh-CN" altLang="en-US" sz="2400" smtClean="0">
                <a:solidFill>
                  <a:srgbClr val="002060"/>
                </a:solidFill>
              </a:rPr>
              <a:t>通过对大量数据、信息的归纳整理和反复验证，科学家完成了许多研究论文和学术著作，构建出不少关于鸟类的知识，如植物群落多样性与鸟类行为存在的关系等。为鸟类栖息地保护和物种多样性保护提供了理论依据。</a:t>
            </a:r>
            <a:endParaRPr lang="zh-CN" altLang="en-US" sz="2400" smtClean="0">
              <a:solidFill>
                <a:srgbClr val="002060"/>
              </a:solidFill>
            </a:endParaRPr>
          </a:p>
        </p:txBody>
      </p:sp>
      <p:sp>
        <p:nvSpPr>
          <p:cNvPr id="238" name="Rectangle 5"/>
          <p:cNvSpPr>
            <a:spLocks noChangeArrowheads="1"/>
          </p:cNvSpPr>
          <p:nvPr>
            <p:custDataLst>
              <p:tags r:id="rId2"/>
            </p:custDataLst>
          </p:nvPr>
        </p:nvSpPr>
        <p:spPr bwMode="auto">
          <a:xfrm>
            <a:off x="7945120" y="3283585"/>
            <a:ext cx="2804795" cy="64770"/>
          </a:xfrm>
          <a:prstGeom prst="rect">
            <a:avLst/>
          </a:pr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sz="1800"/>
          </a:p>
        </p:txBody>
      </p:sp>
      <p:sp>
        <p:nvSpPr>
          <p:cNvPr id="239" name="Rectangle 6"/>
          <p:cNvSpPr>
            <a:spLocks noChangeArrowheads="1"/>
          </p:cNvSpPr>
          <p:nvPr>
            <p:custDataLst>
              <p:tags r:id="rId3"/>
            </p:custDataLst>
          </p:nvPr>
        </p:nvSpPr>
        <p:spPr bwMode="auto">
          <a:xfrm>
            <a:off x="7998460" y="3375025"/>
            <a:ext cx="2696210" cy="100330"/>
          </a:xfrm>
          <a:prstGeom prst="rect">
            <a:avLst/>
          </a:pr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sz="1800"/>
          </a:p>
        </p:txBody>
      </p:sp>
      <p:sp>
        <p:nvSpPr>
          <p:cNvPr id="240" name="Rectangle 7"/>
          <p:cNvSpPr>
            <a:spLocks noChangeArrowheads="1"/>
          </p:cNvSpPr>
          <p:nvPr>
            <p:custDataLst>
              <p:tags r:id="rId4"/>
            </p:custDataLst>
          </p:nvPr>
        </p:nvSpPr>
        <p:spPr bwMode="auto">
          <a:xfrm>
            <a:off x="7998460" y="3348355"/>
            <a:ext cx="2696210" cy="26670"/>
          </a:xfrm>
          <a:prstGeom prst="rect">
            <a:avLst/>
          </a:prstGeom>
          <a:solidFill>
            <a:schemeClr val="accent1"/>
          </a:solidFill>
          <a:ln>
            <a:noFill/>
          </a:ln>
        </p:spPr>
        <p:txBody>
          <a:bodyPr vert="horz" wrap="square" lIns="91440" tIns="45720" rIns="91440" bIns="45720" numCol="1" anchor="t" anchorCtr="0" compatLnSpc="1"/>
          <a:lstStyle/>
          <a:p>
            <a:endParaRPr lang="zh-CN" altLang="en-US" sz="1800"/>
          </a:p>
        </p:txBody>
      </p:sp>
      <p:sp>
        <p:nvSpPr>
          <p:cNvPr id="241" name="Rectangle 8"/>
          <p:cNvSpPr>
            <a:spLocks noChangeArrowheads="1"/>
          </p:cNvSpPr>
          <p:nvPr>
            <p:custDataLst>
              <p:tags r:id="rId5"/>
            </p:custDataLst>
          </p:nvPr>
        </p:nvSpPr>
        <p:spPr bwMode="auto">
          <a:xfrm>
            <a:off x="8336280" y="3283585"/>
            <a:ext cx="617220" cy="64770"/>
          </a:xfrm>
          <a:prstGeom prst="rect">
            <a:avLst/>
          </a:pr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sz="1800"/>
          </a:p>
        </p:txBody>
      </p:sp>
      <p:sp>
        <p:nvSpPr>
          <p:cNvPr id="242" name="Rectangle 9"/>
          <p:cNvSpPr>
            <a:spLocks noChangeArrowheads="1"/>
          </p:cNvSpPr>
          <p:nvPr>
            <p:custDataLst>
              <p:tags r:id="rId6"/>
            </p:custDataLst>
          </p:nvPr>
        </p:nvSpPr>
        <p:spPr bwMode="auto">
          <a:xfrm>
            <a:off x="8343265" y="3348355"/>
            <a:ext cx="610235" cy="26670"/>
          </a:xfrm>
          <a:prstGeom prst="rect">
            <a:avLst/>
          </a:prstGeom>
          <a:solidFill>
            <a:schemeClr val="accent1"/>
          </a:solidFill>
          <a:ln>
            <a:noFill/>
          </a:ln>
        </p:spPr>
        <p:txBody>
          <a:bodyPr vert="horz" wrap="square" lIns="91440" tIns="45720" rIns="91440" bIns="45720" numCol="1" anchor="t" anchorCtr="0" compatLnSpc="1"/>
          <a:lstStyle/>
          <a:p>
            <a:endParaRPr lang="zh-CN" altLang="en-US" sz="1800"/>
          </a:p>
        </p:txBody>
      </p:sp>
      <p:sp>
        <p:nvSpPr>
          <p:cNvPr id="243" name="Rectangle 10"/>
          <p:cNvSpPr>
            <a:spLocks noChangeArrowheads="1"/>
          </p:cNvSpPr>
          <p:nvPr>
            <p:custDataLst>
              <p:tags r:id="rId7"/>
            </p:custDataLst>
          </p:nvPr>
        </p:nvSpPr>
        <p:spPr bwMode="auto">
          <a:xfrm>
            <a:off x="8338185" y="3375025"/>
            <a:ext cx="614680" cy="100330"/>
          </a:xfrm>
          <a:prstGeom prst="rect">
            <a:avLst/>
          </a:pr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sz="1800"/>
          </a:p>
        </p:txBody>
      </p:sp>
      <p:sp>
        <p:nvSpPr>
          <p:cNvPr id="244" name="Freeform 11"/>
          <p:cNvSpPr/>
          <p:nvPr>
            <p:custDataLst>
              <p:tags r:id="rId8"/>
            </p:custDataLst>
          </p:nvPr>
        </p:nvSpPr>
        <p:spPr bwMode="auto">
          <a:xfrm>
            <a:off x="7998460" y="3472815"/>
            <a:ext cx="2698115" cy="53340"/>
          </a:xfrm>
          <a:custGeom>
            <a:avLst/>
            <a:gdLst>
              <a:gd name="T0" fmla="*/ 0 w 1125"/>
              <a:gd name="T1" fmla="*/ 0 h 22"/>
              <a:gd name="T2" fmla="*/ 1125 w 1125"/>
              <a:gd name="T3" fmla="*/ 0 h 22"/>
              <a:gd name="T4" fmla="*/ 1108 w 1125"/>
              <a:gd name="T5" fmla="*/ 22 h 22"/>
              <a:gd name="T6" fmla="*/ 13 w 1125"/>
              <a:gd name="T7" fmla="*/ 22 h 22"/>
              <a:gd name="T8" fmla="*/ 0 w 1125"/>
              <a:gd name="T9" fmla="*/ 0 h 22"/>
            </a:gdLst>
            <a:ahLst/>
            <a:cxnLst>
              <a:cxn ang="0">
                <a:pos x="T0" y="T1"/>
              </a:cxn>
              <a:cxn ang="0">
                <a:pos x="T2" y="T3"/>
              </a:cxn>
              <a:cxn ang="0">
                <a:pos x="T4" y="T5"/>
              </a:cxn>
              <a:cxn ang="0">
                <a:pos x="T6" y="T7"/>
              </a:cxn>
              <a:cxn ang="0">
                <a:pos x="T8" y="T9"/>
              </a:cxn>
            </a:cxnLst>
            <a:rect l="0" t="0" r="r" b="b"/>
            <a:pathLst>
              <a:path w="1125" h="22">
                <a:moveTo>
                  <a:pt x="0" y="0"/>
                </a:moveTo>
                <a:cubicBezTo>
                  <a:pt x="375" y="0"/>
                  <a:pt x="750" y="0"/>
                  <a:pt x="1125" y="0"/>
                </a:cubicBezTo>
                <a:cubicBezTo>
                  <a:pt x="1119" y="8"/>
                  <a:pt x="1113" y="15"/>
                  <a:pt x="1108" y="22"/>
                </a:cubicBezTo>
                <a:cubicBezTo>
                  <a:pt x="743" y="22"/>
                  <a:pt x="378" y="22"/>
                  <a:pt x="13" y="22"/>
                </a:cubicBezTo>
                <a:cubicBezTo>
                  <a:pt x="9" y="15"/>
                  <a:pt x="4" y="8"/>
                  <a:pt x="0" y="0"/>
                </a:cubicBezTo>
                <a:close/>
              </a:path>
            </a:pathLst>
          </a:custGeom>
          <a:solidFill>
            <a:schemeClr val="accent1"/>
          </a:solidFill>
          <a:ln>
            <a:noFill/>
          </a:ln>
        </p:spPr>
        <p:txBody>
          <a:bodyPr vert="horz" wrap="square" lIns="91440" tIns="45720" rIns="91440" bIns="45720" numCol="1" anchor="t" anchorCtr="0" compatLnSpc="1"/>
          <a:lstStyle/>
          <a:p>
            <a:endParaRPr lang="zh-CN" altLang="en-US" sz="1800"/>
          </a:p>
        </p:txBody>
      </p:sp>
      <p:sp>
        <p:nvSpPr>
          <p:cNvPr id="245" name="Freeform 12"/>
          <p:cNvSpPr/>
          <p:nvPr>
            <p:custDataLst>
              <p:tags r:id="rId9"/>
            </p:custDataLst>
          </p:nvPr>
        </p:nvSpPr>
        <p:spPr bwMode="auto">
          <a:xfrm>
            <a:off x="8338185" y="3475355"/>
            <a:ext cx="628650" cy="50800"/>
          </a:xfrm>
          <a:custGeom>
            <a:avLst/>
            <a:gdLst>
              <a:gd name="T0" fmla="*/ 0 w 262"/>
              <a:gd name="T1" fmla="*/ 0 h 21"/>
              <a:gd name="T2" fmla="*/ 17 w 262"/>
              <a:gd name="T3" fmla="*/ 21 h 21"/>
              <a:gd name="T4" fmla="*/ 262 w 262"/>
              <a:gd name="T5" fmla="*/ 21 h 21"/>
              <a:gd name="T6" fmla="*/ 256 w 262"/>
              <a:gd name="T7" fmla="*/ 0 h 21"/>
              <a:gd name="T8" fmla="*/ 0 w 262"/>
              <a:gd name="T9" fmla="*/ 0 h 21"/>
            </a:gdLst>
            <a:ahLst/>
            <a:cxnLst>
              <a:cxn ang="0">
                <a:pos x="T0" y="T1"/>
              </a:cxn>
              <a:cxn ang="0">
                <a:pos x="T2" y="T3"/>
              </a:cxn>
              <a:cxn ang="0">
                <a:pos x="T4" y="T5"/>
              </a:cxn>
              <a:cxn ang="0">
                <a:pos x="T6" y="T7"/>
              </a:cxn>
              <a:cxn ang="0">
                <a:pos x="T8" y="T9"/>
              </a:cxn>
            </a:cxnLst>
            <a:rect l="0" t="0" r="r" b="b"/>
            <a:pathLst>
              <a:path w="262" h="21">
                <a:moveTo>
                  <a:pt x="0" y="0"/>
                </a:moveTo>
                <a:cubicBezTo>
                  <a:pt x="6" y="7"/>
                  <a:pt x="11" y="14"/>
                  <a:pt x="17" y="21"/>
                </a:cubicBezTo>
                <a:cubicBezTo>
                  <a:pt x="99" y="21"/>
                  <a:pt x="180" y="21"/>
                  <a:pt x="262" y="21"/>
                </a:cubicBezTo>
                <a:cubicBezTo>
                  <a:pt x="260" y="14"/>
                  <a:pt x="258" y="7"/>
                  <a:pt x="256" y="0"/>
                </a:cubicBezTo>
                <a:cubicBezTo>
                  <a:pt x="171" y="0"/>
                  <a:pt x="85"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sz="1800"/>
          </a:p>
        </p:txBody>
      </p:sp>
      <p:sp>
        <p:nvSpPr>
          <p:cNvPr id="246" name="Freeform 13"/>
          <p:cNvSpPr/>
          <p:nvPr>
            <p:custDataLst>
              <p:tags r:id="rId10"/>
            </p:custDataLst>
          </p:nvPr>
        </p:nvSpPr>
        <p:spPr bwMode="auto">
          <a:xfrm>
            <a:off x="8031480" y="3526155"/>
            <a:ext cx="2622550" cy="1944370"/>
          </a:xfrm>
          <a:custGeom>
            <a:avLst/>
            <a:gdLst>
              <a:gd name="T0" fmla="*/ 1093 w 1093"/>
              <a:gd name="T1" fmla="*/ 0 h 813"/>
              <a:gd name="T2" fmla="*/ 0 w 1093"/>
              <a:gd name="T3" fmla="*/ 0 h 813"/>
              <a:gd name="T4" fmla="*/ 447 w 1093"/>
              <a:gd name="T5" fmla="*/ 541 h 813"/>
              <a:gd name="T6" fmla="*/ 447 w 1093"/>
              <a:gd name="T7" fmla="*/ 813 h 813"/>
              <a:gd name="T8" fmla="*/ 652 w 1093"/>
              <a:gd name="T9" fmla="*/ 737 h 813"/>
              <a:gd name="T10" fmla="*/ 653 w 1093"/>
              <a:gd name="T11" fmla="*/ 532 h 813"/>
              <a:gd name="T12" fmla="*/ 1093 w 1093"/>
              <a:gd name="T13" fmla="*/ 0 h 813"/>
            </a:gdLst>
            <a:ahLst/>
            <a:cxnLst>
              <a:cxn ang="0">
                <a:pos x="T0" y="T1"/>
              </a:cxn>
              <a:cxn ang="0">
                <a:pos x="T2" y="T3"/>
              </a:cxn>
              <a:cxn ang="0">
                <a:pos x="T4" y="T5"/>
              </a:cxn>
              <a:cxn ang="0">
                <a:pos x="T6" y="T7"/>
              </a:cxn>
              <a:cxn ang="0">
                <a:pos x="T8" y="T9"/>
              </a:cxn>
              <a:cxn ang="0">
                <a:pos x="T10" y="T11"/>
              </a:cxn>
              <a:cxn ang="0">
                <a:pos x="T12" y="T13"/>
              </a:cxn>
            </a:cxnLst>
            <a:rect l="0" t="0" r="r" b="b"/>
            <a:pathLst>
              <a:path w="1093" h="813">
                <a:moveTo>
                  <a:pt x="1093" y="0"/>
                </a:moveTo>
                <a:cubicBezTo>
                  <a:pt x="0" y="0"/>
                  <a:pt x="0" y="0"/>
                  <a:pt x="0" y="0"/>
                </a:cubicBezTo>
                <a:cubicBezTo>
                  <a:pt x="447" y="541"/>
                  <a:pt x="447" y="541"/>
                  <a:pt x="447" y="541"/>
                </a:cubicBezTo>
                <a:cubicBezTo>
                  <a:pt x="447" y="813"/>
                  <a:pt x="447" y="813"/>
                  <a:pt x="447" y="813"/>
                </a:cubicBezTo>
                <a:cubicBezTo>
                  <a:pt x="515" y="788"/>
                  <a:pt x="584" y="762"/>
                  <a:pt x="652" y="737"/>
                </a:cubicBezTo>
                <a:cubicBezTo>
                  <a:pt x="652" y="669"/>
                  <a:pt x="653" y="600"/>
                  <a:pt x="653" y="532"/>
                </a:cubicBezTo>
                <a:lnTo>
                  <a:pt x="1093" y="0"/>
                </a:lnTo>
                <a:close/>
              </a:path>
            </a:pathLst>
          </a:custGeom>
          <a:solidFill>
            <a:schemeClr val="accent1"/>
          </a:solidFill>
          <a:ln>
            <a:noFill/>
          </a:ln>
        </p:spPr>
        <p:txBody>
          <a:bodyPr vert="horz" wrap="square" lIns="91440" tIns="45720" rIns="91440" bIns="45720" numCol="1" anchor="t" anchorCtr="0" compatLnSpc="1"/>
          <a:lstStyle/>
          <a:p>
            <a:endParaRPr lang="zh-CN" altLang="en-US" sz="1800"/>
          </a:p>
        </p:txBody>
      </p:sp>
      <p:sp>
        <p:nvSpPr>
          <p:cNvPr id="247" name="Freeform 14"/>
          <p:cNvSpPr/>
          <p:nvPr>
            <p:custDataLst>
              <p:tags r:id="rId11"/>
            </p:custDataLst>
          </p:nvPr>
        </p:nvSpPr>
        <p:spPr bwMode="auto">
          <a:xfrm>
            <a:off x="8380095" y="3526155"/>
            <a:ext cx="928370" cy="1903730"/>
          </a:xfrm>
          <a:custGeom>
            <a:avLst/>
            <a:gdLst>
              <a:gd name="T0" fmla="*/ 387 w 387"/>
              <a:gd name="T1" fmla="*/ 539 h 796"/>
              <a:gd name="T2" fmla="*/ 294 w 387"/>
              <a:gd name="T3" fmla="*/ 203 h 796"/>
              <a:gd name="T4" fmla="*/ 245 w 387"/>
              <a:gd name="T5" fmla="*/ 0 h 796"/>
              <a:gd name="T6" fmla="*/ 0 w 387"/>
              <a:gd name="T7" fmla="*/ 0 h 796"/>
              <a:gd name="T8" fmla="*/ 346 w 387"/>
              <a:gd name="T9" fmla="*/ 538 h 796"/>
              <a:gd name="T10" fmla="*/ 347 w 387"/>
              <a:gd name="T11" fmla="*/ 796 h 796"/>
              <a:gd name="T12" fmla="*/ 387 w 387"/>
              <a:gd name="T13" fmla="*/ 781 h 796"/>
              <a:gd name="T14" fmla="*/ 387 w 387"/>
              <a:gd name="T15" fmla="*/ 539 h 7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796">
                <a:moveTo>
                  <a:pt x="387" y="539"/>
                </a:moveTo>
                <a:cubicBezTo>
                  <a:pt x="355" y="431"/>
                  <a:pt x="324" y="319"/>
                  <a:pt x="294" y="203"/>
                </a:cubicBezTo>
                <a:cubicBezTo>
                  <a:pt x="277" y="134"/>
                  <a:pt x="260" y="67"/>
                  <a:pt x="245" y="0"/>
                </a:cubicBezTo>
                <a:cubicBezTo>
                  <a:pt x="163" y="0"/>
                  <a:pt x="82" y="0"/>
                  <a:pt x="0" y="0"/>
                </a:cubicBezTo>
                <a:cubicBezTo>
                  <a:pt x="116" y="179"/>
                  <a:pt x="231" y="359"/>
                  <a:pt x="346" y="538"/>
                </a:cubicBezTo>
                <a:cubicBezTo>
                  <a:pt x="347" y="624"/>
                  <a:pt x="347" y="710"/>
                  <a:pt x="347" y="796"/>
                </a:cubicBezTo>
                <a:cubicBezTo>
                  <a:pt x="360" y="791"/>
                  <a:pt x="373" y="786"/>
                  <a:pt x="387" y="781"/>
                </a:cubicBezTo>
                <a:cubicBezTo>
                  <a:pt x="387" y="700"/>
                  <a:pt x="387" y="620"/>
                  <a:pt x="387" y="539"/>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sz="1800"/>
          </a:p>
        </p:txBody>
      </p:sp>
      <p:sp>
        <p:nvSpPr>
          <p:cNvPr id="248" name="Oval 15"/>
          <p:cNvSpPr>
            <a:spLocks noChangeArrowheads="1"/>
          </p:cNvSpPr>
          <p:nvPr>
            <p:custDataLst>
              <p:tags r:id="rId12"/>
            </p:custDataLst>
          </p:nvPr>
        </p:nvSpPr>
        <p:spPr bwMode="auto">
          <a:xfrm>
            <a:off x="8799830" y="1315720"/>
            <a:ext cx="83185" cy="84455"/>
          </a:xfrm>
          <a:prstGeom prst="ellipse">
            <a:avLst/>
          </a:prstGeom>
          <a:solidFill>
            <a:schemeClr val="accent4"/>
          </a:solidFill>
          <a:ln>
            <a:noFill/>
          </a:ln>
        </p:spPr>
        <p:txBody>
          <a:bodyPr vert="horz" wrap="square" lIns="91440" tIns="45720" rIns="91440" bIns="45720" numCol="1" anchor="t" anchorCtr="0" compatLnSpc="1"/>
          <a:lstStyle/>
          <a:p>
            <a:endParaRPr lang="zh-CN" altLang="en-US" sz="1800"/>
          </a:p>
        </p:txBody>
      </p:sp>
      <p:sp>
        <p:nvSpPr>
          <p:cNvPr id="249" name="Oval 16"/>
          <p:cNvSpPr>
            <a:spLocks noChangeArrowheads="1"/>
          </p:cNvSpPr>
          <p:nvPr>
            <p:custDataLst>
              <p:tags r:id="rId13"/>
            </p:custDataLst>
          </p:nvPr>
        </p:nvSpPr>
        <p:spPr bwMode="auto">
          <a:xfrm>
            <a:off x="8360410" y="1925320"/>
            <a:ext cx="84455" cy="84455"/>
          </a:xfrm>
          <a:prstGeom prst="ellipse">
            <a:avLst/>
          </a:pr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800"/>
          </a:p>
        </p:txBody>
      </p:sp>
      <p:sp>
        <p:nvSpPr>
          <p:cNvPr id="250" name="Oval 17"/>
          <p:cNvSpPr>
            <a:spLocks noChangeArrowheads="1"/>
          </p:cNvSpPr>
          <p:nvPr>
            <p:custDataLst>
              <p:tags r:id="rId14"/>
            </p:custDataLst>
          </p:nvPr>
        </p:nvSpPr>
        <p:spPr bwMode="auto">
          <a:xfrm>
            <a:off x="9861550" y="1972945"/>
            <a:ext cx="84455" cy="84455"/>
          </a:xfrm>
          <a:prstGeom prst="ellipse">
            <a:avLst/>
          </a:prstGeom>
          <a:solidFill>
            <a:schemeClr val="accent5"/>
          </a:solidFill>
          <a:ln>
            <a:noFill/>
          </a:ln>
        </p:spPr>
        <p:txBody>
          <a:bodyPr vert="horz" wrap="square" lIns="91440" tIns="45720" rIns="91440" bIns="45720" numCol="1" anchor="t" anchorCtr="0" compatLnSpc="1"/>
          <a:lstStyle/>
          <a:p>
            <a:endParaRPr lang="zh-CN" altLang="en-US" sz="1800"/>
          </a:p>
        </p:txBody>
      </p:sp>
      <p:sp>
        <p:nvSpPr>
          <p:cNvPr id="251" name="Oval 18"/>
          <p:cNvSpPr>
            <a:spLocks noChangeArrowheads="1"/>
          </p:cNvSpPr>
          <p:nvPr>
            <p:custDataLst>
              <p:tags r:id="rId15"/>
            </p:custDataLst>
          </p:nvPr>
        </p:nvSpPr>
        <p:spPr bwMode="auto">
          <a:xfrm>
            <a:off x="9448800" y="2205355"/>
            <a:ext cx="117475" cy="118745"/>
          </a:xfrm>
          <a:prstGeom prst="ellipse">
            <a:avLst/>
          </a:pr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800"/>
          </a:p>
        </p:txBody>
      </p:sp>
      <p:sp>
        <p:nvSpPr>
          <p:cNvPr id="252" name="Oval 19"/>
          <p:cNvSpPr>
            <a:spLocks noChangeArrowheads="1"/>
          </p:cNvSpPr>
          <p:nvPr>
            <p:custDataLst>
              <p:tags r:id="rId16"/>
            </p:custDataLst>
          </p:nvPr>
        </p:nvSpPr>
        <p:spPr bwMode="auto">
          <a:xfrm>
            <a:off x="8653145" y="2936875"/>
            <a:ext cx="120015" cy="117475"/>
          </a:xfrm>
          <a:prstGeom prst="ellipse">
            <a:avLst/>
          </a:prstGeom>
          <a:solidFill>
            <a:schemeClr val="accent5">
              <a:lumMod val="20000"/>
              <a:lumOff val="80000"/>
            </a:schemeClr>
          </a:solidFill>
          <a:ln>
            <a:noFill/>
          </a:ln>
        </p:spPr>
        <p:txBody>
          <a:bodyPr vert="horz" wrap="square" lIns="91440" tIns="45720" rIns="91440" bIns="45720" numCol="1" anchor="t" anchorCtr="0" compatLnSpc="1"/>
          <a:lstStyle/>
          <a:p>
            <a:endParaRPr lang="zh-CN" altLang="en-US" sz="1800"/>
          </a:p>
        </p:txBody>
      </p:sp>
      <p:sp>
        <p:nvSpPr>
          <p:cNvPr id="253" name="Oval 20"/>
          <p:cNvSpPr>
            <a:spLocks noChangeArrowheads="1"/>
          </p:cNvSpPr>
          <p:nvPr>
            <p:custDataLst>
              <p:tags r:id="rId17"/>
            </p:custDataLst>
          </p:nvPr>
        </p:nvSpPr>
        <p:spPr bwMode="auto">
          <a:xfrm>
            <a:off x="8715375" y="2370455"/>
            <a:ext cx="86360" cy="83185"/>
          </a:xfrm>
          <a:prstGeom prst="ellipse">
            <a:avLst/>
          </a:prstGeom>
          <a:solidFill>
            <a:schemeClr val="accent1"/>
          </a:solidFill>
          <a:ln>
            <a:noFill/>
          </a:ln>
        </p:spPr>
        <p:txBody>
          <a:bodyPr vert="horz" wrap="square" lIns="91440" tIns="45720" rIns="91440" bIns="45720" numCol="1" anchor="t" anchorCtr="0" compatLnSpc="1"/>
          <a:lstStyle/>
          <a:p>
            <a:endParaRPr lang="zh-CN" altLang="en-US" sz="1800"/>
          </a:p>
        </p:txBody>
      </p:sp>
      <p:sp>
        <p:nvSpPr>
          <p:cNvPr id="254" name="Oval 21"/>
          <p:cNvSpPr>
            <a:spLocks noChangeArrowheads="1"/>
          </p:cNvSpPr>
          <p:nvPr>
            <p:custDataLst>
              <p:tags r:id="rId18"/>
            </p:custDataLst>
          </p:nvPr>
        </p:nvSpPr>
        <p:spPr bwMode="auto">
          <a:xfrm>
            <a:off x="8089265" y="3047365"/>
            <a:ext cx="57785" cy="59690"/>
          </a:xfrm>
          <a:prstGeom prst="ellipse">
            <a:avLst/>
          </a:prstGeom>
          <a:solidFill>
            <a:schemeClr val="accent1"/>
          </a:solidFill>
          <a:ln>
            <a:noFill/>
          </a:ln>
        </p:spPr>
        <p:txBody>
          <a:bodyPr vert="horz" wrap="square" lIns="91440" tIns="45720" rIns="91440" bIns="45720" numCol="1" anchor="t" anchorCtr="0" compatLnSpc="1"/>
          <a:lstStyle/>
          <a:p>
            <a:endParaRPr lang="zh-CN" altLang="en-US" sz="1800"/>
          </a:p>
        </p:txBody>
      </p:sp>
      <p:sp>
        <p:nvSpPr>
          <p:cNvPr id="255" name="Oval 22"/>
          <p:cNvSpPr>
            <a:spLocks noChangeArrowheads="1"/>
          </p:cNvSpPr>
          <p:nvPr>
            <p:custDataLst>
              <p:tags r:id="rId19"/>
            </p:custDataLst>
          </p:nvPr>
        </p:nvSpPr>
        <p:spPr bwMode="auto">
          <a:xfrm>
            <a:off x="10203180" y="2288540"/>
            <a:ext cx="83185" cy="84455"/>
          </a:xfrm>
          <a:prstGeom prst="ellipse">
            <a:avLst/>
          </a:prstGeom>
          <a:solidFill>
            <a:schemeClr val="accent4"/>
          </a:solidFill>
          <a:ln>
            <a:noFill/>
          </a:ln>
        </p:spPr>
        <p:txBody>
          <a:bodyPr vert="horz" wrap="square" lIns="91440" tIns="45720" rIns="91440" bIns="45720" numCol="1" anchor="t" anchorCtr="0" compatLnSpc="1"/>
          <a:lstStyle/>
          <a:p>
            <a:endParaRPr lang="zh-CN" altLang="en-US" sz="1800"/>
          </a:p>
        </p:txBody>
      </p:sp>
      <p:sp>
        <p:nvSpPr>
          <p:cNvPr id="256" name="Oval 23"/>
          <p:cNvSpPr>
            <a:spLocks noChangeArrowheads="1"/>
          </p:cNvSpPr>
          <p:nvPr>
            <p:custDataLst>
              <p:tags r:id="rId20"/>
            </p:custDataLst>
          </p:nvPr>
        </p:nvSpPr>
        <p:spPr bwMode="auto">
          <a:xfrm>
            <a:off x="10392410" y="3038475"/>
            <a:ext cx="84455" cy="85090"/>
          </a:xfrm>
          <a:prstGeom prst="ellipse">
            <a:avLst/>
          </a:prstGeom>
          <a:solidFill>
            <a:schemeClr val="accent1"/>
          </a:solidFill>
          <a:ln>
            <a:noFill/>
          </a:ln>
        </p:spPr>
        <p:txBody>
          <a:bodyPr vert="horz" wrap="square" lIns="91440" tIns="45720" rIns="91440" bIns="45720" numCol="1" anchor="t" anchorCtr="0" compatLnSpc="1"/>
          <a:lstStyle/>
          <a:p>
            <a:endParaRPr lang="zh-CN" altLang="en-US" sz="1800"/>
          </a:p>
        </p:txBody>
      </p:sp>
      <p:grpSp>
        <p:nvGrpSpPr>
          <p:cNvPr id="257" name="组合 256"/>
          <p:cNvGrpSpPr/>
          <p:nvPr>
            <p:custDataLst>
              <p:tags r:id="rId21"/>
            </p:custDataLst>
          </p:nvPr>
        </p:nvGrpSpPr>
        <p:grpSpPr>
          <a:xfrm>
            <a:off x="8902065" y="1905635"/>
            <a:ext cx="377190" cy="375920"/>
            <a:chOff x="5768645" y="1838107"/>
            <a:chExt cx="377085" cy="375932"/>
          </a:xfrm>
        </p:grpSpPr>
        <p:sp>
          <p:nvSpPr>
            <p:cNvPr id="258" name="Oval 30"/>
            <p:cNvSpPr>
              <a:spLocks noChangeArrowheads="1"/>
            </p:cNvSpPr>
            <p:nvPr>
              <p:custDataLst>
                <p:tags r:id="rId22"/>
              </p:custDataLst>
            </p:nvPr>
          </p:nvSpPr>
          <p:spPr bwMode="auto">
            <a:xfrm>
              <a:off x="5768645" y="1838107"/>
              <a:ext cx="377085" cy="37593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59" name="Oval 31"/>
            <p:cNvSpPr>
              <a:spLocks noChangeArrowheads="1"/>
            </p:cNvSpPr>
            <p:nvPr>
              <p:custDataLst>
                <p:tags r:id="rId23"/>
              </p:custDataLst>
            </p:nvPr>
          </p:nvSpPr>
          <p:spPr bwMode="auto">
            <a:xfrm>
              <a:off x="5814772" y="1884234"/>
              <a:ext cx="284832" cy="28483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60" name="Freeform 34"/>
            <p:cNvSpPr>
              <a:spLocks noEditPoints="1"/>
            </p:cNvSpPr>
            <p:nvPr>
              <p:custDataLst>
                <p:tags r:id="rId24"/>
              </p:custDataLst>
            </p:nvPr>
          </p:nvSpPr>
          <p:spPr bwMode="auto">
            <a:xfrm>
              <a:off x="5775564" y="1853098"/>
              <a:ext cx="266381" cy="241012"/>
            </a:xfrm>
            <a:custGeom>
              <a:avLst/>
              <a:gdLst>
                <a:gd name="T0" fmla="*/ 2 w 111"/>
                <a:gd name="T1" fmla="*/ 100 h 101"/>
                <a:gd name="T2" fmla="*/ 2 w 111"/>
                <a:gd name="T3" fmla="*/ 101 h 101"/>
                <a:gd name="T4" fmla="*/ 2 w 111"/>
                <a:gd name="T5" fmla="*/ 101 h 101"/>
                <a:gd name="T6" fmla="*/ 2 w 111"/>
                <a:gd name="T7" fmla="*/ 100 h 101"/>
                <a:gd name="T8" fmla="*/ 0 w 111"/>
                <a:gd name="T9" fmla="*/ 93 h 101"/>
                <a:gd name="T10" fmla="*/ 0 w 111"/>
                <a:gd name="T11" fmla="*/ 93 h 101"/>
                <a:gd name="T12" fmla="*/ 1 w 111"/>
                <a:gd name="T13" fmla="*/ 96 h 101"/>
                <a:gd name="T14" fmla="*/ 0 w 111"/>
                <a:gd name="T15" fmla="*/ 93 h 101"/>
                <a:gd name="T16" fmla="*/ 106 w 111"/>
                <a:gd name="T17" fmla="*/ 0 h 101"/>
                <a:gd name="T18" fmla="*/ 111 w 111"/>
                <a:gd name="T19" fmla="*/ 2 h 101"/>
                <a:gd name="T20" fmla="*/ 111 w 111"/>
                <a:gd name="T21" fmla="*/ 2 h 101"/>
                <a:gd name="T22" fmla="*/ 106 w 111"/>
                <a:gd name="T23" fmla="*/ 0 h 101"/>
                <a:gd name="T24" fmla="*/ 106 w 111"/>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00">
                  <a:moveTo>
                    <a:pt x="2" y="100"/>
                  </a:moveTo>
                  <a:cubicBezTo>
                    <a:pt x="2" y="100"/>
                    <a:pt x="2" y="101"/>
                    <a:pt x="2" y="101"/>
                  </a:cubicBezTo>
                  <a:cubicBezTo>
                    <a:pt x="2" y="101"/>
                    <a:pt x="2" y="101"/>
                    <a:pt x="2" y="101"/>
                  </a:cubicBezTo>
                  <a:cubicBezTo>
                    <a:pt x="2" y="101"/>
                    <a:pt x="2" y="100"/>
                    <a:pt x="2" y="100"/>
                  </a:cubicBezTo>
                  <a:moveTo>
                    <a:pt x="0" y="93"/>
                  </a:moveTo>
                  <a:cubicBezTo>
                    <a:pt x="0" y="93"/>
                    <a:pt x="0" y="93"/>
                    <a:pt x="0" y="93"/>
                  </a:cubicBezTo>
                  <a:cubicBezTo>
                    <a:pt x="0" y="94"/>
                    <a:pt x="0" y="95"/>
                    <a:pt x="1" y="96"/>
                  </a:cubicBezTo>
                  <a:cubicBezTo>
                    <a:pt x="0" y="95"/>
                    <a:pt x="0" y="94"/>
                    <a:pt x="0" y="93"/>
                  </a:cubicBezTo>
                  <a:moveTo>
                    <a:pt x="106" y="0"/>
                  </a:moveTo>
                  <a:cubicBezTo>
                    <a:pt x="107" y="1"/>
                    <a:pt x="109" y="1"/>
                    <a:pt x="111" y="2"/>
                  </a:cubicBezTo>
                  <a:cubicBezTo>
                    <a:pt x="111" y="2"/>
                    <a:pt x="111" y="2"/>
                    <a:pt x="111" y="2"/>
                  </a:cubicBezTo>
                  <a:cubicBezTo>
                    <a:pt x="109" y="2"/>
                    <a:pt x="108" y="1"/>
                    <a:pt x="106" y="0"/>
                  </a:cubicBezTo>
                  <a:cubicBezTo>
                    <a:pt x="106" y="0"/>
                    <a:pt x="106" y="0"/>
                    <a:pt x="106" y="0"/>
                  </a:cubicBezTo>
                </a:path>
              </a:pathLst>
            </a:custGeom>
            <a:solidFill>
              <a:srgbClr val="FFF5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61" name="Freeform 35"/>
            <p:cNvSpPr>
              <a:spLocks noEditPoints="1"/>
            </p:cNvSpPr>
            <p:nvPr>
              <p:custDataLst>
                <p:tags r:id="rId25"/>
              </p:custDataLst>
            </p:nvPr>
          </p:nvSpPr>
          <p:spPr bwMode="auto">
            <a:xfrm>
              <a:off x="5775564" y="1850792"/>
              <a:ext cx="266381" cy="243318"/>
            </a:xfrm>
            <a:custGeom>
              <a:avLst/>
              <a:gdLst>
                <a:gd name="T0" fmla="*/ 16 w 111"/>
                <a:gd name="T1" fmla="*/ 79 h 102"/>
                <a:gd name="T2" fmla="*/ 0 w 111"/>
                <a:gd name="T3" fmla="*/ 94 h 102"/>
                <a:gd name="T4" fmla="*/ 1 w 111"/>
                <a:gd name="T5" fmla="*/ 97 h 102"/>
                <a:gd name="T6" fmla="*/ 1 w 111"/>
                <a:gd name="T7" fmla="*/ 98 h 102"/>
                <a:gd name="T8" fmla="*/ 2 w 111"/>
                <a:gd name="T9" fmla="*/ 101 h 102"/>
                <a:gd name="T10" fmla="*/ 2 w 111"/>
                <a:gd name="T11" fmla="*/ 102 h 102"/>
                <a:gd name="T12" fmla="*/ 18 w 111"/>
                <a:gd name="T13" fmla="*/ 88 h 102"/>
                <a:gd name="T14" fmla="*/ 16 w 111"/>
                <a:gd name="T15" fmla="*/ 79 h 102"/>
                <a:gd name="T16" fmla="*/ 103 w 111"/>
                <a:gd name="T17" fmla="*/ 0 h 102"/>
                <a:gd name="T18" fmla="*/ 86 w 111"/>
                <a:gd name="T19" fmla="*/ 15 h 102"/>
                <a:gd name="T20" fmla="*/ 95 w 111"/>
                <a:gd name="T21" fmla="*/ 17 h 102"/>
                <a:gd name="T22" fmla="*/ 111 w 111"/>
                <a:gd name="T23" fmla="*/ 3 h 102"/>
                <a:gd name="T24" fmla="*/ 106 w 111"/>
                <a:gd name="T25" fmla="*/ 1 h 102"/>
                <a:gd name="T26" fmla="*/ 103 w 111"/>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2">
                  <a:moveTo>
                    <a:pt x="16" y="79"/>
                  </a:moveTo>
                  <a:cubicBezTo>
                    <a:pt x="11" y="84"/>
                    <a:pt x="5" y="89"/>
                    <a:pt x="0" y="94"/>
                  </a:cubicBezTo>
                  <a:cubicBezTo>
                    <a:pt x="0" y="95"/>
                    <a:pt x="0" y="96"/>
                    <a:pt x="1" y="97"/>
                  </a:cubicBezTo>
                  <a:cubicBezTo>
                    <a:pt x="1" y="97"/>
                    <a:pt x="1" y="98"/>
                    <a:pt x="1" y="98"/>
                  </a:cubicBezTo>
                  <a:cubicBezTo>
                    <a:pt x="1" y="99"/>
                    <a:pt x="2" y="100"/>
                    <a:pt x="2" y="101"/>
                  </a:cubicBezTo>
                  <a:cubicBezTo>
                    <a:pt x="2" y="101"/>
                    <a:pt x="2" y="102"/>
                    <a:pt x="2" y="102"/>
                  </a:cubicBezTo>
                  <a:cubicBezTo>
                    <a:pt x="8" y="97"/>
                    <a:pt x="13" y="93"/>
                    <a:pt x="18" y="88"/>
                  </a:cubicBezTo>
                  <a:cubicBezTo>
                    <a:pt x="17" y="85"/>
                    <a:pt x="17" y="82"/>
                    <a:pt x="16" y="79"/>
                  </a:cubicBezTo>
                  <a:moveTo>
                    <a:pt x="103" y="0"/>
                  </a:moveTo>
                  <a:cubicBezTo>
                    <a:pt x="97" y="5"/>
                    <a:pt x="92" y="10"/>
                    <a:pt x="86" y="15"/>
                  </a:cubicBezTo>
                  <a:cubicBezTo>
                    <a:pt x="89" y="16"/>
                    <a:pt x="92" y="16"/>
                    <a:pt x="95" y="17"/>
                  </a:cubicBezTo>
                  <a:cubicBezTo>
                    <a:pt x="100" y="13"/>
                    <a:pt x="106" y="8"/>
                    <a:pt x="111" y="3"/>
                  </a:cubicBezTo>
                  <a:cubicBezTo>
                    <a:pt x="109" y="2"/>
                    <a:pt x="107" y="2"/>
                    <a:pt x="106" y="1"/>
                  </a:cubicBezTo>
                  <a:cubicBezTo>
                    <a:pt x="105" y="1"/>
                    <a:pt x="104" y="0"/>
                    <a:pt x="103" y="0"/>
                  </a:cubicBezTo>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800"/>
            </a:p>
          </p:txBody>
        </p:sp>
        <p:sp>
          <p:nvSpPr>
            <p:cNvPr id="262" name="Freeform 36"/>
            <p:cNvSpPr/>
            <p:nvPr>
              <p:custDataLst>
                <p:tags r:id="rId26"/>
              </p:custDataLst>
            </p:nvPr>
          </p:nvSpPr>
          <p:spPr bwMode="auto">
            <a:xfrm>
              <a:off x="5814772" y="1886540"/>
              <a:ext cx="189119" cy="174128"/>
            </a:xfrm>
            <a:custGeom>
              <a:avLst/>
              <a:gdLst>
                <a:gd name="T0" fmla="*/ 70 w 79"/>
                <a:gd name="T1" fmla="*/ 0 h 73"/>
                <a:gd name="T2" fmla="*/ 0 w 79"/>
                <a:gd name="T3" fmla="*/ 64 h 73"/>
                <a:gd name="T4" fmla="*/ 2 w 79"/>
                <a:gd name="T5" fmla="*/ 73 h 73"/>
                <a:gd name="T6" fmla="*/ 79 w 79"/>
                <a:gd name="T7" fmla="*/ 2 h 73"/>
                <a:gd name="T8" fmla="*/ 70 w 79"/>
                <a:gd name="T9" fmla="*/ 0 h 73"/>
              </a:gdLst>
              <a:ahLst/>
              <a:cxnLst>
                <a:cxn ang="0">
                  <a:pos x="T0" y="T1"/>
                </a:cxn>
                <a:cxn ang="0">
                  <a:pos x="T2" y="T3"/>
                </a:cxn>
                <a:cxn ang="0">
                  <a:pos x="T4" y="T5"/>
                </a:cxn>
                <a:cxn ang="0">
                  <a:pos x="T6" y="T7"/>
                </a:cxn>
                <a:cxn ang="0">
                  <a:pos x="T8" y="T9"/>
                </a:cxn>
              </a:cxnLst>
              <a:rect l="0" t="0" r="r" b="b"/>
              <a:pathLst>
                <a:path w="79" h="73">
                  <a:moveTo>
                    <a:pt x="70" y="0"/>
                  </a:moveTo>
                  <a:cubicBezTo>
                    <a:pt x="47" y="21"/>
                    <a:pt x="24" y="43"/>
                    <a:pt x="0" y="64"/>
                  </a:cubicBezTo>
                  <a:cubicBezTo>
                    <a:pt x="1" y="67"/>
                    <a:pt x="1" y="70"/>
                    <a:pt x="2" y="73"/>
                  </a:cubicBezTo>
                  <a:cubicBezTo>
                    <a:pt x="28" y="49"/>
                    <a:pt x="53" y="26"/>
                    <a:pt x="79" y="2"/>
                  </a:cubicBezTo>
                  <a:cubicBezTo>
                    <a:pt x="76" y="1"/>
                    <a:pt x="73" y="1"/>
                    <a:pt x="70" y="0"/>
                  </a:cubicBezTo>
                </a:path>
              </a:pathLst>
            </a:custGeom>
            <a:solidFill>
              <a:schemeClr val="accent3">
                <a:lumMod val="40000"/>
                <a:lumOff val="60000"/>
              </a:schemeClr>
            </a:solidFill>
            <a:ln>
              <a:noFill/>
            </a:ln>
          </p:spPr>
          <p:txBody>
            <a:bodyPr vert="horz" wrap="square" lIns="91440" tIns="45720" rIns="91440" bIns="45720" numCol="1" anchor="t" anchorCtr="0" compatLnSpc="1"/>
            <a:lstStyle/>
            <a:p>
              <a:endParaRPr lang="zh-CN" altLang="en-US" sz="1800"/>
            </a:p>
          </p:txBody>
        </p:sp>
        <p:sp>
          <p:nvSpPr>
            <p:cNvPr id="263" name="Freeform 37"/>
            <p:cNvSpPr>
              <a:spLocks noEditPoints="1"/>
            </p:cNvSpPr>
            <p:nvPr>
              <p:custDataLst>
                <p:tags r:id="rId27"/>
              </p:custDataLst>
            </p:nvPr>
          </p:nvSpPr>
          <p:spPr bwMode="auto">
            <a:xfrm>
              <a:off x="5785942" y="1862324"/>
              <a:ext cx="335571" cy="313661"/>
            </a:xfrm>
            <a:custGeom>
              <a:avLst/>
              <a:gdLst>
                <a:gd name="T0" fmla="*/ 0 w 140"/>
                <a:gd name="T1" fmla="*/ 101 h 131"/>
                <a:gd name="T2" fmla="*/ 0 w 140"/>
                <a:gd name="T3" fmla="*/ 101 h 131"/>
                <a:gd name="T4" fmla="*/ 11 w 140"/>
                <a:gd name="T5" fmla="*/ 118 h 131"/>
                <a:gd name="T6" fmla="*/ 23 w 140"/>
                <a:gd name="T7" fmla="*/ 131 h 131"/>
                <a:gd name="T8" fmla="*/ 24 w 140"/>
                <a:gd name="T9" fmla="*/ 131 h 131"/>
                <a:gd name="T10" fmla="*/ 0 w 140"/>
                <a:gd name="T11" fmla="*/ 101 h 131"/>
                <a:gd name="T12" fmla="*/ 109 w 140"/>
                <a:gd name="T13" fmla="*/ 0 h 131"/>
                <a:gd name="T14" fmla="*/ 109 w 140"/>
                <a:gd name="T15" fmla="*/ 0 h 131"/>
                <a:gd name="T16" fmla="*/ 140 w 140"/>
                <a:gd name="T17" fmla="*/ 30 h 131"/>
                <a:gd name="T18" fmla="*/ 140 w 140"/>
                <a:gd name="T19" fmla="*/ 30 h 131"/>
                <a:gd name="T20" fmla="*/ 124 w 140"/>
                <a:gd name="T21" fmla="*/ 10 h 131"/>
                <a:gd name="T22" fmla="*/ 109 w 1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31">
                  <a:moveTo>
                    <a:pt x="0" y="101"/>
                  </a:moveTo>
                  <a:cubicBezTo>
                    <a:pt x="0" y="101"/>
                    <a:pt x="0" y="101"/>
                    <a:pt x="0" y="101"/>
                  </a:cubicBezTo>
                  <a:cubicBezTo>
                    <a:pt x="2" y="106"/>
                    <a:pt x="5" y="112"/>
                    <a:pt x="11" y="118"/>
                  </a:cubicBezTo>
                  <a:cubicBezTo>
                    <a:pt x="15" y="124"/>
                    <a:pt x="20" y="128"/>
                    <a:pt x="23" y="131"/>
                  </a:cubicBezTo>
                  <a:cubicBezTo>
                    <a:pt x="24" y="131"/>
                    <a:pt x="24" y="131"/>
                    <a:pt x="24" y="131"/>
                  </a:cubicBezTo>
                  <a:cubicBezTo>
                    <a:pt x="13" y="123"/>
                    <a:pt x="5" y="113"/>
                    <a:pt x="0" y="101"/>
                  </a:cubicBezTo>
                  <a:moveTo>
                    <a:pt x="109" y="0"/>
                  </a:moveTo>
                  <a:cubicBezTo>
                    <a:pt x="109" y="0"/>
                    <a:pt x="109" y="0"/>
                    <a:pt x="109" y="0"/>
                  </a:cubicBezTo>
                  <a:cubicBezTo>
                    <a:pt x="122" y="7"/>
                    <a:pt x="133" y="17"/>
                    <a:pt x="140" y="30"/>
                  </a:cubicBezTo>
                  <a:cubicBezTo>
                    <a:pt x="140" y="30"/>
                    <a:pt x="140" y="30"/>
                    <a:pt x="140" y="30"/>
                  </a:cubicBezTo>
                  <a:cubicBezTo>
                    <a:pt x="137" y="25"/>
                    <a:pt x="132" y="17"/>
                    <a:pt x="124" y="10"/>
                  </a:cubicBezTo>
                  <a:cubicBezTo>
                    <a:pt x="119" y="5"/>
                    <a:pt x="114" y="2"/>
                    <a:pt x="109" y="0"/>
                  </a:cubicBezTo>
                </a:path>
              </a:pathLst>
            </a:custGeom>
            <a:solidFill>
              <a:srgbClr val="FFF5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64" name="Freeform 38"/>
            <p:cNvSpPr>
              <a:spLocks noEditPoints="1"/>
            </p:cNvSpPr>
            <p:nvPr>
              <p:custDataLst>
                <p:tags r:id="rId28"/>
              </p:custDataLst>
            </p:nvPr>
          </p:nvSpPr>
          <p:spPr bwMode="auto">
            <a:xfrm>
              <a:off x="5785942" y="1862324"/>
              <a:ext cx="335571" cy="313661"/>
            </a:xfrm>
            <a:custGeom>
              <a:avLst/>
              <a:gdLst>
                <a:gd name="T0" fmla="*/ 15 w 140"/>
                <a:gd name="T1" fmla="*/ 87 h 131"/>
                <a:gd name="T2" fmla="*/ 0 w 140"/>
                <a:gd name="T3" fmla="*/ 101 h 131"/>
                <a:gd name="T4" fmla="*/ 24 w 140"/>
                <a:gd name="T5" fmla="*/ 131 h 131"/>
                <a:gd name="T6" fmla="*/ 39 w 140"/>
                <a:gd name="T7" fmla="*/ 118 h 131"/>
                <a:gd name="T8" fmla="*/ 15 w 140"/>
                <a:gd name="T9" fmla="*/ 87 h 131"/>
                <a:gd name="T10" fmla="*/ 109 w 140"/>
                <a:gd name="T11" fmla="*/ 0 h 131"/>
                <a:gd name="T12" fmla="*/ 94 w 140"/>
                <a:gd name="T13" fmla="*/ 14 h 131"/>
                <a:gd name="T14" fmla="*/ 125 w 140"/>
                <a:gd name="T15" fmla="*/ 43 h 131"/>
                <a:gd name="T16" fmla="*/ 140 w 140"/>
                <a:gd name="T17" fmla="*/ 30 h 131"/>
                <a:gd name="T18" fmla="*/ 109 w 140"/>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31">
                  <a:moveTo>
                    <a:pt x="15" y="87"/>
                  </a:moveTo>
                  <a:cubicBezTo>
                    <a:pt x="10" y="91"/>
                    <a:pt x="5" y="96"/>
                    <a:pt x="0" y="101"/>
                  </a:cubicBezTo>
                  <a:cubicBezTo>
                    <a:pt x="5" y="113"/>
                    <a:pt x="13" y="123"/>
                    <a:pt x="24" y="131"/>
                  </a:cubicBezTo>
                  <a:cubicBezTo>
                    <a:pt x="29" y="127"/>
                    <a:pt x="34" y="122"/>
                    <a:pt x="39" y="118"/>
                  </a:cubicBezTo>
                  <a:cubicBezTo>
                    <a:pt x="28" y="111"/>
                    <a:pt x="19" y="100"/>
                    <a:pt x="15" y="87"/>
                  </a:cubicBezTo>
                  <a:moveTo>
                    <a:pt x="109" y="0"/>
                  </a:moveTo>
                  <a:cubicBezTo>
                    <a:pt x="104" y="4"/>
                    <a:pt x="99" y="9"/>
                    <a:pt x="94" y="14"/>
                  </a:cubicBezTo>
                  <a:cubicBezTo>
                    <a:pt x="108" y="19"/>
                    <a:pt x="119" y="30"/>
                    <a:pt x="125" y="43"/>
                  </a:cubicBezTo>
                  <a:cubicBezTo>
                    <a:pt x="130" y="39"/>
                    <a:pt x="135" y="35"/>
                    <a:pt x="140" y="30"/>
                  </a:cubicBezTo>
                  <a:cubicBezTo>
                    <a:pt x="133" y="17"/>
                    <a:pt x="122" y="7"/>
                    <a:pt x="109" y="0"/>
                  </a:cubicBezTo>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800"/>
            </a:p>
          </p:txBody>
        </p:sp>
        <p:sp>
          <p:nvSpPr>
            <p:cNvPr id="265" name="Freeform 39"/>
            <p:cNvSpPr/>
            <p:nvPr>
              <p:custDataLst>
                <p:tags r:id="rId29"/>
              </p:custDataLst>
            </p:nvPr>
          </p:nvSpPr>
          <p:spPr bwMode="auto">
            <a:xfrm>
              <a:off x="5821691" y="1895765"/>
              <a:ext cx="264075" cy="249084"/>
            </a:xfrm>
            <a:custGeom>
              <a:avLst/>
              <a:gdLst>
                <a:gd name="T0" fmla="*/ 79 w 110"/>
                <a:gd name="T1" fmla="*/ 0 h 104"/>
                <a:gd name="T2" fmla="*/ 0 w 110"/>
                <a:gd name="T3" fmla="*/ 73 h 104"/>
                <a:gd name="T4" fmla="*/ 24 w 110"/>
                <a:gd name="T5" fmla="*/ 104 h 104"/>
                <a:gd name="T6" fmla="*/ 110 w 110"/>
                <a:gd name="T7" fmla="*/ 29 h 104"/>
                <a:gd name="T8" fmla="*/ 79 w 110"/>
                <a:gd name="T9" fmla="*/ 0 h 104"/>
              </a:gdLst>
              <a:ahLst/>
              <a:cxnLst>
                <a:cxn ang="0">
                  <a:pos x="T0" y="T1"/>
                </a:cxn>
                <a:cxn ang="0">
                  <a:pos x="T2" y="T3"/>
                </a:cxn>
                <a:cxn ang="0">
                  <a:pos x="T4" y="T5"/>
                </a:cxn>
                <a:cxn ang="0">
                  <a:pos x="T6" y="T7"/>
                </a:cxn>
                <a:cxn ang="0">
                  <a:pos x="T8" y="T9"/>
                </a:cxn>
              </a:cxnLst>
              <a:rect l="0" t="0" r="r" b="b"/>
              <a:pathLst>
                <a:path w="110" h="104">
                  <a:moveTo>
                    <a:pt x="79" y="0"/>
                  </a:moveTo>
                  <a:cubicBezTo>
                    <a:pt x="53" y="24"/>
                    <a:pt x="26" y="48"/>
                    <a:pt x="0" y="73"/>
                  </a:cubicBezTo>
                  <a:cubicBezTo>
                    <a:pt x="4" y="86"/>
                    <a:pt x="13" y="97"/>
                    <a:pt x="24" y="104"/>
                  </a:cubicBezTo>
                  <a:cubicBezTo>
                    <a:pt x="52" y="79"/>
                    <a:pt x="81" y="54"/>
                    <a:pt x="110" y="29"/>
                  </a:cubicBezTo>
                  <a:cubicBezTo>
                    <a:pt x="104" y="16"/>
                    <a:pt x="93" y="5"/>
                    <a:pt x="79" y="0"/>
                  </a:cubicBezTo>
                </a:path>
              </a:pathLst>
            </a:custGeom>
            <a:solidFill>
              <a:schemeClr val="accent3">
                <a:lumMod val="40000"/>
                <a:lumOff val="60000"/>
              </a:schemeClr>
            </a:solidFill>
            <a:ln>
              <a:noFill/>
            </a:ln>
          </p:spPr>
          <p:txBody>
            <a:bodyPr vert="horz" wrap="square" lIns="91440" tIns="45720" rIns="91440" bIns="45720" numCol="1" anchor="t" anchorCtr="0" compatLnSpc="1"/>
            <a:lstStyle/>
            <a:p>
              <a:endParaRPr lang="zh-CN" altLang="en-US" sz="1800"/>
            </a:p>
          </p:txBody>
        </p:sp>
      </p:grpSp>
      <p:grpSp>
        <p:nvGrpSpPr>
          <p:cNvPr id="266" name="组合 265"/>
          <p:cNvGrpSpPr/>
          <p:nvPr>
            <p:custDataLst>
              <p:tags r:id="rId30"/>
            </p:custDataLst>
          </p:nvPr>
        </p:nvGrpSpPr>
        <p:grpSpPr>
          <a:xfrm>
            <a:off x="9914890" y="2566670"/>
            <a:ext cx="377190" cy="375920"/>
            <a:chOff x="6781125" y="2498871"/>
            <a:chExt cx="377085" cy="375932"/>
          </a:xfrm>
        </p:grpSpPr>
        <p:sp>
          <p:nvSpPr>
            <p:cNvPr id="267" name="Oval 32"/>
            <p:cNvSpPr>
              <a:spLocks noChangeArrowheads="1"/>
            </p:cNvSpPr>
            <p:nvPr>
              <p:custDataLst>
                <p:tags r:id="rId31"/>
              </p:custDataLst>
            </p:nvPr>
          </p:nvSpPr>
          <p:spPr bwMode="auto">
            <a:xfrm>
              <a:off x="6781125" y="2498871"/>
              <a:ext cx="377085" cy="37593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68" name="Oval 33"/>
            <p:cNvSpPr>
              <a:spLocks noChangeArrowheads="1"/>
            </p:cNvSpPr>
            <p:nvPr>
              <p:custDataLst>
                <p:tags r:id="rId32"/>
              </p:custDataLst>
            </p:nvPr>
          </p:nvSpPr>
          <p:spPr bwMode="auto">
            <a:xfrm>
              <a:off x="6827251" y="2543845"/>
              <a:ext cx="284832" cy="28483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69" name="Freeform 40"/>
            <p:cNvSpPr>
              <a:spLocks noEditPoints="1"/>
            </p:cNvSpPr>
            <p:nvPr>
              <p:custDataLst>
                <p:tags r:id="rId33"/>
              </p:custDataLst>
            </p:nvPr>
          </p:nvSpPr>
          <p:spPr bwMode="auto">
            <a:xfrm>
              <a:off x="6788044" y="2510403"/>
              <a:ext cx="266381" cy="244471"/>
            </a:xfrm>
            <a:custGeom>
              <a:avLst/>
              <a:gdLst>
                <a:gd name="T0" fmla="*/ 17 w 111"/>
                <a:gd name="T1" fmla="*/ 79 h 102"/>
                <a:gd name="T2" fmla="*/ 0 w 111"/>
                <a:gd name="T3" fmla="*/ 94 h 102"/>
                <a:gd name="T4" fmla="*/ 1 w 111"/>
                <a:gd name="T5" fmla="*/ 98 h 102"/>
                <a:gd name="T6" fmla="*/ 3 w 111"/>
                <a:gd name="T7" fmla="*/ 102 h 102"/>
                <a:gd name="T8" fmla="*/ 18 w 111"/>
                <a:gd name="T9" fmla="*/ 88 h 102"/>
                <a:gd name="T10" fmla="*/ 17 w 111"/>
                <a:gd name="T11" fmla="*/ 79 h 102"/>
                <a:gd name="T12" fmla="*/ 103 w 111"/>
                <a:gd name="T13" fmla="*/ 0 h 102"/>
                <a:gd name="T14" fmla="*/ 87 w 111"/>
                <a:gd name="T15" fmla="*/ 15 h 102"/>
                <a:gd name="T16" fmla="*/ 96 w 111"/>
                <a:gd name="T17" fmla="*/ 17 h 102"/>
                <a:gd name="T18" fmla="*/ 111 w 111"/>
                <a:gd name="T19" fmla="*/ 3 h 102"/>
                <a:gd name="T20" fmla="*/ 107 w 111"/>
                <a:gd name="T21" fmla="*/ 1 h 102"/>
                <a:gd name="T22" fmla="*/ 103 w 11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02">
                  <a:moveTo>
                    <a:pt x="17" y="79"/>
                  </a:moveTo>
                  <a:cubicBezTo>
                    <a:pt x="11" y="84"/>
                    <a:pt x="6" y="89"/>
                    <a:pt x="0" y="94"/>
                  </a:cubicBezTo>
                  <a:cubicBezTo>
                    <a:pt x="0" y="96"/>
                    <a:pt x="1" y="97"/>
                    <a:pt x="1" y="98"/>
                  </a:cubicBezTo>
                  <a:cubicBezTo>
                    <a:pt x="2" y="100"/>
                    <a:pt x="2" y="101"/>
                    <a:pt x="3" y="102"/>
                  </a:cubicBezTo>
                  <a:cubicBezTo>
                    <a:pt x="8" y="97"/>
                    <a:pt x="13" y="93"/>
                    <a:pt x="18" y="88"/>
                  </a:cubicBezTo>
                  <a:cubicBezTo>
                    <a:pt x="17" y="85"/>
                    <a:pt x="17" y="82"/>
                    <a:pt x="17" y="79"/>
                  </a:cubicBezTo>
                  <a:moveTo>
                    <a:pt x="103" y="0"/>
                  </a:moveTo>
                  <a:cubicBezTo>
                    <a:pt x="98" y="5"/>
                    <a:pt x="92" y="10"/>
                    <a:pt x="87" y="15"/>
                  </a:cubicBezTo>
                  <a:cubicBezTo>
                    <a:pt x="90" y="16"/>
                    <a:pt x="93" y="16"/>
                    <a:pt x="96" y="17"/>
                  </a:cubicBezTo>
                  <a:cubicBezTo>
                    <a:pt x="101" y="13"/>
                    <a:pt x="106" y="8"/>
                    <a:pt x="111" y="3"/>
                  </a:cubicBezTo>
                  <a:cubicBezTo>
                    <a:pt x="110" y="3"/>
                    <a:pt x="108" y="2"/>
                    <a:pt x="107" y="1"/>
                  </a:cubicBezTo>
                  <a:cubicBezTo>
                    <a:pt x="105" y="1"/>
                    <a:pt x="104" y="0"/>
                    <a:pt x="103" y="0"/>
                  </a:cubicBezTo>
                </a:path>
              </a:pathLst>
            </a:custGeom>
            <a:solidFill>
              <a:schemeClr val="accent3"/>
            </a:solidFill>
            <a:ln>
              <a:noFill/>
            </a:ln>
          </p:spPr>
          <p:txBody>
            <a:bodyPr vert="horz" wrap="square" lIns="91440" tIns="45720" rIns="91440" bIns="45720" numCol="1" anchor="t" anchorCtr="0" compatLnSpc="1"/>
            <a:lstStyle/>
            <a:p>
              <a:endParaRPr lang="zh-CN" altLang="en-US" sz="1800"/>
            </a:p>
          </p:txBody>
        </p:sp>
        <p:sp>
          <p:nvSpPr>
            <p:cNvPr id="270" name="Freeform 41"/>
            <p:cNvSpPr/>
            <p:nvPr>
              <p:custDataLst>
                <p:tags r:id="rId34"/>
              </p:custDataLst>
            </p:nvPr>
          </p:nvSpPr>
          <p:spPr bwMode="auto">
            <a:xfrm>
              <a:off x="6829558" y="2546151"/>
              <a:ext cx="189119" cy="175281"/>
            </a:xfrm>
            <a:custGeom>
              <a:avLst/>
              <a:gdLst>
                <a:gd name="T0" fmla="*/ 70 w 79"/>
                <a:gd name="T1" fmla="*/ 0 h 73"/>
                <a:gd name="T2" fmla="*/ 0 w 79"/>
                <a:gd name="T3" fmla="*/ 64 h 73"/>
                <a:gd name="T4" fmla="*/ 1 w 79"/>
                <a:gd name="T5" fmla="*/ 73 h 73"/>
                <a:gd name="T6" fmla="*/ 79 w 79"/>
                <a:gd name="T7" fmla="*/ 2 h 73"/>
                <a:gd name="T8" fmla="*/ 70 w 79"/>
                <a:gd name="T9" fmla="*/ 0 h 73"/>
              </a:gdLst>
              <a:ahLst/>
              <a:cxnLst>
                <a:cxn ang="0">
                  <a:pos x="T0" y="T1"/>
                </a:cxn>
                <a:cxn ang="0">
                  <a:pos x="T2" y="T3"/>
                </a:cxn>
                <a:cxn ang="0">
                  <a:pos x="T4" y="T5"/>
                </a:cxn>
                <a:cxn ang="0">
                  <a:pos x="T6" y="T7"/>
                </a:cxn>
                <a:cxn ang="0">
                  <a:pos x="T8" y="T9"/>
                </a:cxn>
              </a:cxnLst>
              <a:rect l="0" t="0" r="r" b="b"/>
              <a:pathLst>
                <a:path w="79" h="73">
                  <a:moveTo>
                    <a:pt x="70" y="0"/>
                  </a:moveTo>
                  <a:cubicBezTo>
                    <a:pt x="46" y="21"/>
                    <a:pt x="23" y="43"/>
                    <a:pt x="0" y="64"/>
                  </a:cubicBezTo>
                  <a:cubicBezTo>
                    <a:pt x="0" y="67"/>
                    <a:pt x="0" y="70"/>
                    <a:pt x="1" y="73"/>
                  </a:cubicBezTo>
                  <a:cubicBezTo>
                    <a:pt x="27" y="50"/>
                    <a:pt x="53" y="26"/>
                    <a:pt x="79" y="2"/>
                  </a:cubicBezTo>
                  <a:cubicBezTo>
                    <a:pt x="76" y="1"/>
                    <a:pt x="73" y="1"/>
                    <a:pt x="70" y="0"/>
                  </a:cubicBezTo>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800"/>
            </a:p>
          </p:txBody>
        </p:sp>
        <p:sp>
          <p:nvSpPr>
            <p:cNvPr id="271" name="Freeform 43"/>
            <p:cNvSpPr>
              <a:spLocks noEditPoints="1"/>
            </p:cNvSpPr>
            <p:nvPr>
              <p:custDataLst>
                <p:tags r:id="rId35"/>
              </p:custDataLst>
            </p:nvPr>
          </p:nvSpPr>
          <p:spPr bwMode="auto">
            <a:xfrm>
              <a:off x="6798422" y="2523088"/>
              <a:ext cx="337878" cy="312508"/>
            </a:xfrm>
            <a:custGeom>
              <a:avLst/>
              <a:gdLst>
                <a:gd name="T0" fmla="*/ 15 w 141"/>
                <a:gd name="T1" fmla="*/ 87 h 131"/>
                <a:gd name="T2" fmla="*/ 0 w 141"/>
                <a:gd name="T3" fmla="*/ 101 h 131"/>
                <a:gd name="T4" fmla="*/ 10 w 141"/>
                <a:gd name="T5" fmla="*/ 117 h 131"/>
                <a:gd name="T6" fmla="*/ 24 w 141"/>
                <a:gd name="T7" fmla="*/ 131 h 131"/>
                <a:gd name="T8" fmla="*/ 39 w 141"/>
                <a:gd name="T9" fmla="*/ 118 h 131"/>
                <a:gd name="T10" fmla="*/ 15 w 141"/>
                <a:gd name="T11" fmla="*/ 87 h 131"/>
                <a:gd name="T12" fmla="*/ 110 w 141"/>
                <a:gd name="T13" fmla="*/ 0 h 131"/>
                <a:gd name="T14" fmla="*/ 95 w 141"/>
                <a:gd name="T15" fmla="*/ 14 h 131"/>
                <a:gd name="T16" fmla="*/ 126 w 141"/>
                <a:gd name="T17" fmla="*/ 43 h 131"/>
                <a:gd name="T18" fmla="*/ 141 w 141"/>
                <a:gd name="T19" fmla="*/ 30 h 131"/>
                <a:gd name="T20" fmla="*/ 121 w 141"/>
                <a:gd name="T21" fmla="*/ 7 h 131"/>
                <a:gd name="T22" fmla="*/ 110 w 141"/>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1">
                  <a:moveTo>
                    <a:pt x="15" y="87"/>
                  </a:moveTo>
                  <a:cubicBezTo>
                    <a:pt x="10" y="92"/>
                    <a:pt x="5" y="96"/>
                    <a:pt x="0" y="101"/>
                  </a:cubicBezTo>
                  <a:cubicBezTo>
                    <a:pt x="2" y="105"/>
                    <a:pt x="5" y="111"/>
                    <a:pt x="10" y="117"/>
                  </a:cubicBezTo>
                  <a:cubicBezTo>
                    <a:pt x="14" y="122"/>
                    <a:pt x="19" y="127"/>
                    <a:pt x="24" y="131"/>
                  </a:cubicBezTo>
                  <a:cubicBezTo>
                    <a:pt x="29" y="127"/>
                    <a:pt x="34" y="122"/>
                    <a:pt x="39" y="118"/>
                  </a:cubicBezTo>
                  <a:cubicBezTo>
                    <a:pt x="28" y="111"/>
                    <a:pt x="19" y="100"/>
                    <a:pt x="15" y="87"/>
                  </a:cubicBezTo>
                  <a:moveTo>
                    <a:pt x="110" y="0"/>
                  </a:moveTo>
                  <a:cubicBezTo>
                    <a:pt x="105" y="4"/>
                    <a:pt x="100" y="9"/>
                    <a:pt x="95" y="14"/>
                  </a:cubicBezTo>
                  <a:cubicBezTo>
                    <a:pt x="108" y="19"/>
                    <a:pt x="119" y="30"/>
                    <a:pt x="126" y="43"/>
                  </a:cubicBezTo>
                  <a:cubicBezTo>
                    <a:pt x="131" y="39"/>
                    <a:pt x="136" y="35"/>
                    <a:pt x="141" y="30"/>
                  </a:cubicBezTo>
                  <a:cubicBezTo>
                    <a:pt x="136" y="21"/>
                    <a:pt x="129" y="14"/>
                    <a:pt x="121" y="7"/>
                  </a:cubicBezTo>
                  <a:cubicBezTo>
                    <a:pt x="117" y="4"/>
                    <a:pt x="113" y="2"/>
                    <a:pt x="110" y="0"/>
                  </a:cubicBezTo>
                </a:path>
              </a:pathLst>
            </a:custGeom>
            <a:solidFill>
              <a:schemeClr val="accent3"/>
            </a:solidFill>
            <a:ln>
              <a:noFill/>
            </a:ln>
          </p:spPr>
          <p:txBody>
            <a:bodyPr vert="horz" wrap="square" lIns="91440" tIns="45720" rIns="91440" bIns="45720" numCol="1" anchor="t" anchorCtr="0" compatLnSpc="1"/>
            <a:lstStyle/>
            <a:p>
              <a:endParaRPr lang="zh-CN" altLang="en-US" sz="1800"/>
            </a:p>
          </p:txBody>
        </p:sp>
        <p:sp>
          <p:nvSpPr>
            <p:cNvPr id="272" name="Freeform 44"/>
            <p:cNvSpPr/>
            <p:nvPr>
              <p:custDataLst>
                <p:tags r:id="rId36"/>
              </p:custDataLst>
            </p:nvPr>
          </p:nvSpPr>
          <p:spPr bwMode="auto">
            <a:xfrm>
              <a:off x="6834170" y="2556530"/>
              <a:ext cx="266381" cy="247931"/>
            </a:xfrm>
            <a:custGeom>
              <a:avLst/>
              <a:gdLst>
                <a:gd name="T0" fmla="*/ 80 w 111"/>
                <a:gd name="T1" fmla="*/ 0 h 104"/>
                <a:gd name="T2" fmla="*/ 0 w 111"/>
                <a:gd name="T3" fmla="*/ 73 h 104"/>
                <a:gd name="T4" fmla="*/ 24 w 111"/>
                <a:gd name="T5" fmla="*/ 104 h 104"/>
                <a:gd name="T6" fmla="*/ 111 w 111"/>
                <a:gd name="T7" fmla="*/ 29 h 104"/>
                <a:gd name="T8" fmla="*/ 80 w 111"/>
                <a:gd name="T9" fmla="*/ 0 h 104"/>
              </a:gdLst>
              <a:ahLst/>
              <a:cxnLst>
                <a:cxn ang="0">
                  <a:pos x="T0" y="T1"/>
                </a:cxn>
                <a:cxn ang="0">
                  <a:pos x="T2" y="T3"/>
                </a:cxn>
                <a:cxn ang="0">
                  <a:pos x="T4" y="T5"/>
                </a:cxn>
                <a:cxn ang="0">
                  <a:pos x="T6" y="T7"/>
                </a:cxn>
                <a:cxn ang="0">
                  <a:pos x="T8" y="T9"/>
                </a:cxn>
              </a:cxnLst>
              <a:rect l="0" t="0" r="r" b="b"/>
              <a:pathLst>
                <a:path w="110" h="104">
                  <a:moveTo>
                    <a:pt x="80" y="0"/>
                  </a:moveTo>
                  <a:cubicBezTo>
                    <a:pt x="53" y="24"/>
                    <a:pt x="27" y="49"/>
                    <a:pt x="0" y="73"/>
                  </a:cubicBezTo>
                  <a:cubicBezTo>
                    <a:pt x="4" y="86"/>
                    <a:pt x="13" y="97"/>
                    <a:pt x="24" y="104"/>
                  </a:cubicBezTo>
                  <a:cubicBezTo>
                    <a:pt x="53" y="79"/>
                    <a:pt x="82" y="54"/>
                    <a:pt x="111" y="29"/>
                  </a:cubicBezTo>
                  <a:cubicBezTo>
                    <a:pt x="104" y="16"/>
                    <a:pt x="93" y="5"/>
                    <a:pt x="80" y="0"/>
                  </a:cubicBezTo>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800"/>
            </a:p>
          </p:txBody>
        </p:sp>
      </p:grpSp>
      <p:grpSp>
        <p:nvGrpSpPr>
          <p:cNvPr id="273" name="组合 272"/>
          <p:cNvGrpSpPr/>
          <p:nvPr>
            <p:custDataLst>
              <p:tags r:id="rId37"/>
            </p:custDataLst>
          </p:nvPr>
        </p:nvGrpSpPr>
        <p:grpSpPr>
          <a:xfrm>
            <a:off x="9483725" y="1461770"/>
            <a:ext cx="375920" cy="377190"/>
            <a:chOff x="6349841" y="1394138"/>
            <a:chExt cx="375932" cy="377085"/>
          </a:xfrm>
        </p:grpSpPr>
        <p:sp>
          <p:nvSpPr>
            <p:cNvPr id="274" name="Oval 26"/>
            <p:cNvSpPr>
              <a:spLocks noChangeArrowheads="1"/>
            </p:cNvSpPr>
            <p:nvPr>
              <p:custDataLst>
                <p:tags r:id="rId38"/>
              </p:custDataLst>
            </p:nvPr>
          </p:nvSpPr>
          <p:spPr bwMode="auto">
            <a:xfrm>
              <a:off x="6349841" y="1394138"/>
              <a:ext cx="375932" cy="377085"/>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75" name="Oval 27"/>
            <p:cNvSpPr>
              <a:spLocks noChangeArrowheads="1"/>
            </p:cNvSpPr>
            <p:nvPr>
              <p:custDataLst>
                <p:tags r:id="rId39"/>
              </p:custDataLst>
            </p:nvPr>
          </p:nvSpPr>
          <p:spPr bwMode="auto">
            <a:xfrm>
              <a:off x="6394814" y="1441418"/>
              <a:ext cx="285985" cy="284832"/>
            </a:xfrm>
            <a:prstGeom prst="ellipse">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76" name="Freeform 45"/>
            <p:cNvSpPr>
              <a:spLocks noEditPoints="1"/>
            </p:cNvSpPr>
            <p:nvPr>
              <p:custDataLst>
                <p:tags r:id="rId40"/>
              </p:custDataLst>
            </p:nvPr>
          </p:nvSpPr>
          <p:spPr bwMode="auto">
            <a:xfrm>
              <a:off x="6356760" y="1407976"/>
              <a:ext cx="266381" cy="242165"/>
            </a:xfrm>
            <a:custGeom>
              <a:avLst/>
              <a:gdLst>
                <a:gd name="T0" fmla="*/ 0 w 111"/>
                <a:gd name="T1" fmla="*/ 94 h 101"/>
                <a:gd name="T2" fmla="*/ 0 w 111"/>
                <a:gd name="T3" fmla="*/ 94 h 101"/>
                <a:gd name="T4" fmla="*/ 1 w 111"/>
                <a:gd name="T5" fmla="*/ 97 h 101"/>
                <a:gd name="T6" fmla="*/ 2 w 111"/>
                <a:gd name="T7" fmla="*/ 101 h 101"/>
                <a:gd name="T8" fmla="*/ 2 w 111"/>
                <a:gd name="T9" fmla="*/ 101 h 101"/>
                <a:gd name="T10" fmla="*/ 0 w 111"/>
                <a:gd name="T11" fmla="*/ 94 h 101"/>
                <a:gd name="T12" fmla="*/ 105 w 111"/>
                <a:gd name="T13" fmla="*/ 0 h 101"/>
                <a:gd name="T14" fmla="*/ 111 w 111"/>
                <a:gd name="T15" fmla="*/ 3 h 101"/>
                <a:gd name="T16" fmla="*/ 111 w 111"/>
                <a:gd name="T17" fmla="*/ 3 h 101"/>
                <a:gd name="T18" fmla="*/ 106 w 111"/>
                <a:gd name="T19" fmla="*/ 1 h 101"/>
                <a:gd name="T20" fmla="*/ 105 w 11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00">
                  <a:moveTo>
                    <a:pt x="0" y="94"/>
                  </a:moveTo>
                  <a:cubicBezTo>
                    <a:pt x="0" y="94"/>
                    <a:pt x="0" y="94"/>
                    <a:pt x="0" y="94"/>
                  </a:cubicBezTo>
                  <a:cubicBezTo>
                    <a:pt x="0" y="95"/>
                    <a:pt x="1" y="96"/>
                    <a:pt x="1" y="97"/>
                  </a:cubicBezTo>
                  <a:cubicBezTo>
                    <a:pt x="1" y="99"/>
                    <a:pt x="2" y="100"/>
                    <a:pt x="2" y="101"/>
                  </a:cubicBezTo>
                  <a:cubicBezTo>
                    <a:pt x="2" y="101"/>
                    <a:pt x="2" y="101"/>
                    <a:pt x="2" y="101"/>
                  </a:cubicBezTo>
                  <a:cubicBezTo>
                    <a:pt x="1" y="99"/>
                    <a:pt x="1" y="96"/>
                    <a:pt x="0" y="94"/>
                  </a:cubicBezTo>
                  <a:moveTo>
                    <a:pt x="105" y="0"/>
                  </a:moveTo>
                  <a:cubicBezTo>
                    <a:pt x="107" y="1"/>
                    <a:pt x="109" y="2"/>
                    <a:pt x="111" y="3"/>
                  </a:cubicBezTo>
                  <a:cubicBezTo>
                    <a:pt x="111" y="3"/>
                    <a:pt x="111" y="3"/>
                    <a:pt x="111" y="3"/>
                  </a:cubicBezTo>
                  <a:cubicBezTo>
                    <a:pt x="109" y="2"/>
                    <a:pt x="108" y="1"/>
                    <a:pt x="106" y="1"/>
                  </a:cubicBezTo>
                  <a:cubicBezTo>
                    <a:pt x="106" y="1"/>
                    <a:pt x="106" y="0"/>
                    <a:pt x="105" y="0"/>
                  </a:cubicBezTo>
                </a:path>
              </a:pathLst>
            </a:custGeom>
            <a:solidFill>
              <a:srgbClr val="09B3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77" name="Freeform 46"/>
            <p:cNvSpPr>
              <a:spLocks noEditPoints="1"/>
            </p:cNvSpPr>
            <p:nvPr>
              <p:custDataLst>
                <p:tags r:id="rId41"/>
              </p:custDataLst>
            </p:nvPr>
          </p:nvSpPr>
          <p:spPr bwMode="auto">
            <a:xfrm>
              <a:off x="6356760" y="1405670"/>
              <a:ext cx="266381" cy="244471"/>
            </a:xfrm>
            <a:custGeom>
              <a:avLst/>
              <a:gdLst>
                <a:gd name="T0" fmla="*/ 17 w 111"/>
                <a:gd name="T1" fmla="*/ 79 h 102"/>
                <a:gd name="T2" fmla="*/ 0 w 111"/>
                <a:gd name="T3" fmla="*/ 95 h 102"/>
                <a:gd name="T4" fmla="*/ 2 w 111"/>
                <a:gd name="T5" fmla="*/ 102 h 102"/>
                <a:gd name="T6" fmla="*/ 18 w 111"/>
                <a:gd name="T7" fmla="*/ 88 h 102"/>
                <a:gd name="T8" fmla="*/ 17 w 111"/>
                <a:gd name="T9" fmla="*/ 79 h 102"/>
                <a:gd name="T10" fmla="*/ 103 w 111"/>
                <a:gd name="T11" fmla="*/ 0 h 102"/>
                <a:gd name="T12" fmla="*/ 86 w 111"/>
                <a:gd name="T13" fmla="*/ 16 h 102"/>
                <a:gd name="T14" fmla="*/ 95 w 111"/>
                <a:gd name="T15" fmla="*/ 18 h 102"/>
                <a:gd name="T16" fmla="*/ 111 w 111"/>
                <a:gd name="T17" fmla="*/ 4 h 102"/>
                <a:gd name="T18" fmla="*/ 105 w 111"/>
                <a:gd name="T19" fmla="*/ 1 h 102"/>
                <a:gd name="T20" fmla="*/ 103 w 111"/>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02">
                  <a:moveTo>
                    <a:pt x="17" y="79"/>
                  </a:moveTo>
                  <a:cubicBezTo>
                    <a:pt x="11" y="84"/>
                    <a:pt x="5" y="90"/>
                    <a:pt x="0" y="95"/>
                  </a:cubicBezTo>
                  <a:cubicBezTo>
                    <a:pt x="1" y="97"/>
                    <a:pt x="1" y="100"/>
                    <a:pt x="2" y="102"/>
                  </a:cubicBezTo>
                  <a:cubicBezTo>
                    <a:pt x="8" y="98"/>
                    <a:pt x="13" y="93"/>
                    <a:pt x="18" y="88"/>
                  </a:cubicBezTo>
                  <a:cubicBezTo>
                    <a:pt x="17" y="85"/>
                    <a:pt x="17" y="82"/>
                    <a:pt x="17" y="79"/>
                  </a:cubicBezTo>
                  <a:moveTo>
                    <a:pt x="103" y="0"/>
                  </a:moveTo>
                  <a:cubicBezTo>
                    <a:pt x="97" y="5"/>
                    <a:pt x="92" y="10"/>
                    <a:pt x="86" y="16"/>
                  </a:cubicBezTo>
                  <a:cubicBezTo>
                    <a:pt x="89" y="16"/>
                    <a:pt x="92" y="17"/>
                    <a:pt x="95" y="18"/>
                  </a:cubicBezTo>
                  <a:cubicBezTo>
                    <a:pt x="100" y="13"/>
                    <a:pt x="106" y="8"/>
                    <a:pt x="111" y="4"/>
                  </a:cubicBezTo>
                  <a:cubicBezTo>
                    <a:pt x="109" y="3"/>
                    <a:pt x="107" y="2"/>
                    <a:pt x="105" y="1"/>
                  </a:cubicBezTo>
                  <a:cubicBezTo>
                    <a:pt x="105" y="1"/>
                    <a:pt x="104" y="1"/>
                    <a:pt x="103" y="0"/>
                  </a:cubicBezTo>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zh-CN" altLang="en-US" sz="1800"/>
            </a:p>
          </p:txBody>
        </p:sp>
        <p:sp>
          <p:nvSpPr>
            <p:cNvPr id="278" name="Freeform 47"/>
            <p:cNvSpPr/>
            <p:nvPr>
              <p:custDataLst>
                <p:tags r:id="rId42"/>
              </p:custDataLst>
            </p:nvPr>
          </p:nvSpPr>
          <p:spPr bwMode="auto">
            <a:xfrm>
              <a:off x="6397120" y="1443724"/>
              <a:ext cx="186813" cy="171822"/>
            </a:xfrm>
            <a:custGeom>
              <a:avLst/>
              <a:gdLst>
                <a:gd name="T0" fmla="*/ 69 w 78"/>
                <a:gd name="T1" fmla="*/ 0 h 72"/>
                <a:gd name="T2" fmla="*/ 0 w 78"/>
                <a:gd name="T3" fmla="*/ 63 h 72"/>
                <a:gd name="T4" fmla="*/ 1 w 78"/>
                <a:gd name="T5" fmla="*/ 72 h 72"/>
                <a:gd name="T6" fmla="*/ 78 w 78"/>
                <a:gd name="T7" fmla="*/ 2 h 72"/>
                <a:gd name="T8" fmla="*/ 69 w 78"/>
                <a:gd name="T9" fmla="*/ 0 h 72"/>
              </a:gdLst>
              <a:ahLst/>
              <a:cxnLst>
                <a:cxn ang="0">
                  <a:pos x="T0" y="T1"/>
                </a:cxn>
                <a:cxn ang="0">
                  <a:pos x="T2" y="T3"/>
                </a:cxn>
                <a:cxn ang="0">
                  <a:pos x="T4" y="T5"/>
                </a:cxn>
                <a:cxn ang="0">
                  <a:pos x="T6" y="T7"/>
                </a:cxn>
                <a:cxn ang="0">
                  <a:pos x="T8" y="T9"/>
                </a:cxn>
              </a:cxnLst>
              <a:rect l="0" t="0" r="r" b="b"/>
              <a:pathLst>
                <a:path w="78" h="72">
                  <a:moveTo>
                    <a:pt x="69" y="0"/>
                  </a:moveTo>
                  <a:cubicBezTo>
                    <a:pt x="46" y="21"/>
                    <a:pt x="23" y="42"/>
                    <a:pt x="0" y="63"/>
                  </a:cubicBezTo>
                  <a:cubicBezTo>
                    <a:pt x="0" y="66"/>
                    <a:pt x="0" y="69"/>
                    <a:pt x="1" y="72"/>
                  </a:cubicBezTo>
                  <a:cubicBezTo>
                    <a:pt x="27" y="49"/>
                    <a:pt x="53" y="25"/>
                    <a:pt x="78" y="2"/>
                  </a:cubicBezTo>
                  <a:cubicBezTo>
                    <a:pt x="75" y="1"/>
                    <a:pt x="72" y="0"/>
                    <a:pt x="69" y="0"/>
                  </a:cubicBezTo>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sz="1800"/>
            </a:p>
          </p:txBody>
        </p:sp>
        <p:sp>
          <p:nvSpPr>
            <p:cNvPr id="279" name="Freeform 48"/>
            <p:cNvSpPr>
              <a:spLocks noEditPoints="1"/>
            </p:cNvSpPr>
            <p:nvPr>
              <p:custDataLst>
                <p:tags r:id="rId43"/>
              </p:custDataLst>
            </p:nvPr>
          </p:nvSpPr>
          <p:spPr bwMode="auto">
            <a:xfrm>
              <a:off x="6365985" y="1417201"/>
              <a:ext cx="335571" cy="313661"/>
            </a:xfrm>
            <a:custGeom>
              <a:avLst/>
              <a:gdLst>
                <a:gd name="T0" fmla="*/ 0 w 140"/>
                <a:gd name="T1" fmla="*/ 101 h 131"/>
                <a:gd name="T2" fmla="*/ 0 w 140"/>
                <a:gd name="T3" fmla="*/ 101 h 131"/>
                <a:gd name="T4" fmla="*/ 11 w 140"/>
                <a:gd name="T5" fmla="*/ 119 h 131"/>
                <a:gd name="T6" fmla="*/ 24 w 140"/>
                <a:gd name="T7" fmla="*/ 131 h 131"/>
                <a:gd name="T8" fmla="*/ 24 w 140"/>
                <a:gd name="T9" fmla="*/ 131 h 131"/>
                <a:gd name="T10" fmla="*/ 0 w 140"/>
                <a:gd name="T11" fmla="*/ 101 h 131"/>
                <a:gd name="T12" fmla="*/ 110 w 140"/>
                <a:gd name="T13" fmla="*/ 0 h 131"/>
                <a:gd name="T14" fmla="*/ 109 w 140"/>
                <a:gd name="T15" fmla="*/ 0 h 131"/>
                <a:gd name="T16" fmla="*/ 140 w 140"/>
                <a:gd name="T17" fmla="*/ 31 h 131"/>
                <a:gd name="T18" fmla="*/ 140 w 140"/>
                <a:gd name="T19" fmla="*/ 31 h 131"/>
                <a:gd name="T20" fmla="*/ 124 w 140"/>
                <a:gd name="T21" fmla="*/ 10 h 131"/>
                <a:gd name="T22" fmla="*/ 110 w 1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31">
                  <a:moveTo>
                    <a:pt x="0" y="101"/>
                  </a:moveTo>
                  <a:cubicBezTo>
                    <a:pt x="0" y="101"/>
                    <a:pt x="0" y="101"/>
                    <a:pt x="0" y="101"/>
                  </a:cubicBezTo>
                  <a:cubicBezTo>
                    <a:pt x="2" y="106"/>
                    <a:pt x="6" y="112"/>
                    <a:pt x="11" y="119"/>
                  </a:cubicBezTo>
                  <a:cubicBezTo>
                    <a:pt x="15" y="124"/>
                    <a:pt x="20" y="128"/>
                    <a:pt x="24" y="131"/>
                  </a:cubicBezTo>
                  <a:cubicBezTo>
                    <a:pt x="24" y="131"/>
                    <a:pt x="24" y="131"/>
                    <a:pt x="24" y="131"/>
                  </a:cubicBezTo>
                  <a:cubicBezTo>
                    <a:pt x="14" y="123"/>
                    <a:pt x="5" y="113"/>
                    <a:pt x="0" y="101"/>
                  </a:cubicBezTo>
                  <a:moveTo>
                    <a:pt x="110" y="0"/>
                  </a:moveTo>
                  <a:cubicBezTo>
                    <a:pt x="109" y="0"/>
                    <a:pt x="109" y="0"/>
                    <a:pt x="109" y="0"/>
                  </a:cubicBezTo>
                  <a:cubicBezTo>
                    <a:pt x="122" y="7"/>
                    <a:pt x="133" y="18"/>
                    <a:pt x="140" y="31"/>
                  </a:cubicBezTo>
                  <a:cubicBezTo>
                    <a:pt x="140" y="31"/>
                    <a:pt x="140" y="31"/>
                    <a:pt x="140" y="31"/>
                  </a:cubicBezTo>
                  <a:cubicBezTo>
                    <a:pt x="137" y="25"/>
                    <a:pt x="132" y="18"/>
                    <a:pt x="124" y="10"/>
                  </a:cubicBezTo>
                  <a:cubicBezTo>
                    <a:pt x="119" y="6"/>
                    <a:pt x="114" y="2"/>
                    <a:pt x="110" y="0"/>
                  </a:cubicBezTo>
                </a:path>
              </a:pathLst>
            </a:custGeom>
            <a:solidFill>
              <a:srgbClr val="09B3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80" name="Freeform 49"/>
            <p:cNvSpPr>
              <a:spLocks noEditPoints="1"/>
            </p:cNvSpPr>
            <p:nvPr>
              <p:custDataLst>
                <p:tags r:id="rId44"/>
              </p:custDataLst>
            </p:nvPr>
          </p:nvSpPr>
          <p:spPr bwMode="auto">
            <a:xfrm>
              <a:off x="6365985" y="1417201"/>
              <a:ext cx="335571" cy="313661"/>
            </a:xfrm>
            <a:custGeom>
              <a:avLst/>
              <a:gdLst>
                <a:gd name="T0" fmla="*/ 15 w 140"/>
                <a:gd name="T1" fmla="*/ 87 h 131"/>
                <a:gd name="T2" fmla="*/ 0 w 140"/>
                <a:gd name="T3" fmla="*/ 101 h 131"/>
                <a:gd name="T4" fmla="*/ 24 w 140"/>
                <a:gd name="T5" fmla="*/ 131 h 131"/>
                <a:gd name="T6" fmla="*/ 39 w 140"/>
                <a:gd name="T7" fmla="*/ 118 h 131"/>
                <a:gd name="T8" fmla="*/ 15 w 140"/>
                <a:gd name="T9" fmla="*/ 87 h 131"/>
                <a:gd name="T10" fmla="*/ 109 w 140"/>
                <a:gd name="T11" fmla="*/ 0 h 131"/>
                <a:gd name="T12" fmla="*/ 94 w 140"/>
                <a:gd name="T13" fmla="*/ 14 h 131"/>
                <a:gd name="T14" fmla="*/ 125 w 140"/>
                <a:gd name="T15" fmla="*/ 44 h 131"/>
                <a:gd name="T16" fmla="*/ 140 w 140"/>
                <a:gd name="T17" fmla="*/ 31 h 131"/>
                <a:gd name="T18" fmla="*/ 109 w 140"/>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31">
                  <a:moveTo>
                    <a:pt x="15" y="87"/>
                  </a:moveTo>
                  <a:cubicBezTo>
                    <a:pt x="10" y="92"/>
                    <a:pt x="5" y="97"/>
                    <a:pt x="0" y="101"/>
                  </a:cubicBezTo>
                  <a:cubicBezTo>
                    <a:pt x="5" y="113"/>
                    <a:pt x="14" y="123"/>
                    <a:pt x="24" y="131"/>
                  </a:cubicBezTo>
                  <a:cubicBezTo>
                    <a:pt x="29" y="127"/>
                    <a:pt x="34" y="123"/>
                    <a:pt x="39" y="118"/>
                  </a:cubicBezTo>
                  <a:cubicBezTo>
                    <a:pt x="28" y="111"/>
                    <a:pt x="19" y="100"/>
                    <a:pt x="15" y="87"/>
                  </a:cubicBezTo>
                  <a:moveTo>
                    <a:pt x="109" y="0"/>
                  </a:moveTo>
                  <a:cubicBezTo>
                    <a:pt x="104" y="5"/>
                    <a:pt x="99" y="9"/>
                    <a:pt x="94" y="14"/>
                  </a:cubicBezTo>
                  <a:cubicBezTo>
                    <a:pt x="108" y="20"/>
                    <a:pt x="119" y="30"/>
                    <a:pt x="125" y="44"/>
                  </a:cubicBezTo>
                  <a:cubicBezTo>
                    <a:pt x="130" y="39"/>
                    <a:pt x="135" y="35"/>
                    <a:pt x="140" y="31"/>
                  </a:cubicBezTo>
                  <a:cubicBezTo>
                    <a:pt x="133" y="18"/>
                    <a:pt x="122" y="7"/>
                    <a:pt x="109" y="0"/>
                  </a:cubicBezTo>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zh-CN" altLang="en-US" sz="1800"/>
            </a:p>
          </p:txBody>
        </p:sp>
        <p:sp>
          <p:nvSpPr>
            <p:cNvPr id="281" name="Freeform 50"/>
            <p:cNvSpPr/>
            <p:nvPr>
              <p:custDataLst>
                <p:tags r:id="rId45"/>
              </p:custDataLst>
            </p:nvPr>
          </p:nvSpPr>
          <p:spPr bwMode="auto">
            <a:xfrm>
              <a:off x="6401733" y="1450643"/>
              <a:ext cx="264075" cy="249084"/>
            </a:xfrm>
            <a:custGeom>
              <a:avLst/>
              <a:gdLst>
                <a:gd name="T0" fmla="*/ 79 w 110"/>
                <a:gd name="T1" fmla="*/ 0 h 104"/>
                <a:gd name="T2" fmla="*/ 0 w 110"/>
                <a:gd name="T3" fmla="*/ 73 h 104"/>
                <a:gd name="T4" fmla="*/ 24 w 110"/>
                <a:gd name="T5" fmla="*/ 104 h 104"/>
                <a:gd name="T6" fmla="*/ 110 w 110"/>
                <a:gd name="T7" fmla="*/ 30 h 104"/>
                <a:gd name="T8" fmla="*/ 79 w 110"/>
                <a:gd name="T9" fmla="*/ 0 h 104"/>
              </a:gdLst>
              <a:ahLst/>
              <a:cxnLst>
                <a:cxn ang="0">
                  <a:pos x="T0" y="T1"/>
                </a:cxn>
                <a:cxn ang="0">
                  <a:pos x="T2" y="T3"/>
                </a:cxn>
                <a:cxn ang="0">
                  <a:pos x="T4" y="T5"/>
                </a:cxn>
                <a:cxn ang="0">
                  <a:pos x="T6" y="T7"/>
                </a:cxn>
                <a:cxn ang="0">
                  <a:pos x="T8" y="T9"/>
                </a:cxn>
              </a:cxnLst>
              <a:rect l="0" t="0" r="r" b="b"/>
              <a:pathLst>
                <a:path w="110" h="104">
                  <a:moveTo>
                    <a:pt x="79" y="0"/>
                  </a:moveTo>
                  <a:cubicBezTo>
                    <a:pt x="53" y="24"/>
                    <a:pt x="27" y="49"/>
                    <a:pt x="0" y="73"/>
                  </a:cubicBezTo>
                  <a:cubicBezTo>
                    <a:pt x="4" y="86"/>
                    <a:pt x="13" y="97"/>
                    <a:pt x="24" y="104"/>
                  </a:cubicBezTo>
                  <a:cubicBezTo>
                    <a:pt x="53" y="79"/>
                    <a:pt x="82" y="55"/>
                    <a:pt x="110" y="30"/>
                  </a:cubicBezTo>
                  <a:cubicBezTo>
                    <a:pt x="104" y="16"/>
                    <a:pt x="93" y="6"/>
                    <a:pt x="79" y="0"/>
                  </a:cubicBezTo>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sz="1800"/>
            </a:p>
          </p:txBody>
        </p:sp>
      </p:grpSp>
      <p:grpSp>
        <p:nvGrpSpPr>
          <p:cNvPr id="282" name="组合 281"/>
          <p:cNvGrpSpPr/>
          <p:nvPr>
            <p:custDataLst>
              <p:tags r:id="rId46"/>
            </p:custDataLst>
          </p:nvPr>
        </p:nvGrpSpPr>
        <p:grpSpPr>
          <a:xfrm>
            <a:off x="8076565" y="2459355"/>
            <a:ext cx="377190" cy="374650"/>
            <a:chOff x="4942978" y="2391627"/>
            <a:chExt cx="377085" cy="374779"/>
          </a:xfrm>
        </p:grpSpPr>
        <p:sp>
          <p:nvSpPr>
            <p:cNvPr id="283" name="Oval 28"/>
            <p:cNvSpPr>
              <a:spLocks noChangeArrowheads="1"/>
            </p:cNvSpPr>
            <p:nvPr>
              <p:custDataLst>
                <p:tags r:id="rId47"/>
              </p:custDataLst>
            </p:nvPr>
          </p:nvSpPr>
          <p:spPr bwMode="auto">
            <a:xfrm>
              <a:off x="4942978" y="2391627"/>
              <a:ext cx="377085" cy="374779"/>
            </a:xfrm>
            <a:prstGeom prst="ellipse">
              <a:avLst/>
            </a:prstGeom>
            <a:solidFill>
              <a:schemeClr val="accent4">
                <a:lumMod val="50000"/>
              </a:schemeClr>
            </a:solidFill>
            <a:ln>
              <a:noFill/>
            </a:ln>
          </p:spPr>
          <p:txBody>
            <a:bodyPr vert="horz" wrap="square" lIns="91440" tIns="45720" rIns="91440" bIns="45720" numCol="1" anchor="t" anchorCtr="0" compatLnSpc="1"/>
            <a:lstStyle/>
            <a:p>
              <a:endParaRPr lang="zh-CN" altLang="en-US" sz="1800"/>
            </a:p>
          </p:txBody>
        </p:sp>
        <p:sp>
          <p:nvSpPr>
            <p:cNvPr id="284" name="Oval 29"/>
            <p:cNvSpPr>
              <a:spLocks noChangeArrowheads="1"/>
            </p:cNvSpPr>
            <p:nvPr>
              <p:custDataLst>
                <p:tags r:id="rId48"/>
              </p:custDataLst>
            </p:nvPr>
          </p:nvSpPr>
          <p:spPr bwMode="auto">
            <a:xfrm>
              <a:off x="4989105" y="2436600"/>
              <a:ext cx="285985" cy="284832"/>
            </a:xfrm>
            <a:prstGeom prst="ellipse">
              <a:avLst/>
            </a:prstGeom>
            <a:solidFill>
              <a:schemeClr val="accent5"/>
            </a:solidFill>
            <a:ln>
              <a:noFill/>
            </a:ln>
          </p:spPr>
          <p:txBody>
            <a:bodyPr vert="horz" wrap="square" lIns="91440" tIns="45720" rIns="91440" bIns="45720" numCol="1" anchor="t" anchorCtr="0" compatLnSpc="1"/>
            <a:lstStyle/>
            <a:p>
              <a:endParaRPr lang="zh-CN" altLang="en-US" sz="1800"/>
            </a:p>
          </p:txBody>
        </p:sp>
        <p:sp>
          <p:nvSpPr>
            <p:cNvPr id="285" name="Freeform 52"/>
            <p:cNvSpPr>
              <a:spLocks noEditPoints="1"/>
            </p:cNvSpPr>
            <p:nvPr>
              <p:custDataLst>
                <p:tags r:id="rId49"/>
              </p:custDataLst>
            </p:nvPr>
          </p:nvSpPr>
          <p:spPr bwMode="auto">
            <a:xfrm>
              <a:off x="4948744" y="2403159"/>
              <a:ext cx="266381" cy="244471"/>
            </a:xfrm>
            <a:custGeom>
              <a:avLst/>
              <a:gdLst>
                <a:gd name="T0" fmla="*/ 17 w 111"/>
                <a:gd name="T1" fmla="*/ 79 h 102"/>
                <a:gd name="T2" fmla="*/ 0 w 111"/>
                <a:gd name="T3" fmla="*/ 94 h 102"/>
                <a:gd name="T4" fmla="*/ 3 w 111"/>
                <a:gd name="T5" fmla="*/ 102 h 102"/>
                <a:gd name="T6" fmla="*/ 18 w 111"/>
                <a:gd name="T7" fmla="*/ 88 h 102"/>
                <a:gd name="T8" fmla="*/ 17 w 111"/>
                <a:gd name="T9" fmla="*/ 79 h 102"/>
                <a:gd name="T10" fmla="*/ 103 w 111"/>
                <a:gd name="T11" fmla="*/ 0 h 102"/>
                <a:gd name="T12" fmla="*/ 86 w 111"/>
                <a:gd name="T13" fmla="*/ 15 h 102"/>
                <a:gd name="T14" fmla="*/ 95 w 111"/>
                <a:gd name="T15" fmla="*/ 18 h 102"/>
                <a:gd name="T16" fmla="*/ 111 w 111"/>
                <a:gd name="T17" fmla="*/ 3 h 102"/>
                <a:gd name="T18" fmla="*/ 107 w 111"/>
                <a:gd name="T19" fmla="*/ 1 h 102"/>
                <a:gd name="T20" fmla="*/ 103 w 111"/>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02">
                  <a:moveTo>
                    <a:pt x="17" y="79"/>
                  </a:moveTo>
                  <a:cubicBezTo>
                    <a:pt x="11" y="84"/>
                    <a:pt x="6" y="89"/>
                    <a:pt x="0" y="94"/>
                  </a:cubicBezTo>
                  <a:cubicBezTo>
                    <a:pt x="1" y="97"/>
                    <a:pt x="2" y="99"/>
                    <a:pt x="3" y="102"/>
                  </a:cubicBezTo>
                  <a:cubicBezTo>
                    <a:pt x="8" y="97"/>
                    <a:pt x="13" y="93"/>
                    <a:pt x="18" y="88"/>
                  </a:cubicBezTo>
                  <a:cubicBezTo>
                    <a:pt x="18" y="85"/>
                    <a:pt x="17" y="82"/>
                    <a:pt x="17" y="79"/>
                  </a:cubicBezTo>
                  <a:moveTo>
                    <a:pt x="103" y="0"/>
                  </a:moveTo>
                  <a:cubicBezTo>
                    <a:pt x="97" y="5"/>
                    <a:pt x="92" y="10"/>
                    <a:pt x="86" y="15"/>
                  </a:cubicBezTo>
                  <a:cubicBezTo>
                    <a:pt x="89" y="16"/>
                    <a:pt x="93" y="17"/>
                    <a:pt x="95" y="18"/>
                  </a:cubicBezTo>
                  <a:cubicBezTo>
                    <a:pt x="101" y="13"/>
                    <a:pt x="106" y="8"/>
                    <a:pt x="111" y="3"/>
                  </a:cubicBezTo>
                  <a:cubicBezTo>
                    <a:pt x="110" y="3"/>
                    <a:pt x="108" y="2"/>
                    <a:pt x="107" y="1"/>
                  </a:cubicBezTo>
                  <a:cubicBezTo>
                    <a:pt x="105" y="1"/>
                    <a:pt x="104" y="0"/>
                    <a:pt x="103" y="0"/>
                  </a:cubicBezTo>
                </a:path>
              </a:pathLst>
            </a:custGeom>
            <a:solidFill>
              <a:schemeClr val="accent4"/>
            </a:solidFill>
            <a:ln>
              <a:noFill/>
            </a:ln>
          </p:spPr>
          <p:txBody>
            <a:bodyPr vert="horz" wrap="square" lIns="91440" tIns="45720" rIns="91440" bIns="45720" numCol="1" anchor="t" anchorCtr="0" compatLnSpc="1"/>
            <a:lstStyle/>
            <a:p>
              <a:endParaRPr lang="zh-CN" altLang="en-US" sz="1800"/>
            </a:p>
          </p:txBody>
        </p:sp>
        <p:sp>
          <p:nvSpPr>
            <p:cNvPr id="286" name="Freeform 53"/>
            <p:cNvSpPr/>
            <p:nvPr>
              <p:custDataLst>
                <p:tags r:id="rId50"/>
              </p:custDataLst>
            </p:nvPr>
          </p:nvSpPr>
          <p:spPr bwMode="auto">
            <a:xfrm>
              <a:off x="4989105" y="2438907"/>
              <a:ext cx="186813" cy="175281"/>
            </a:xfrm>
            <a:custGeom>
              <a:avLst/>
              <a:gdLst>
                <a:gd name="T0" fmla="*/ 69 w 78"/>
                <a:gd name="T1" fmla="*/ 0 h 73"/>
                <a:gd name="T2" fmla="*/ 0 w 78"/>
                <a:gd name="T3" fmla="*/ 64 h 73"/>
                <a:gd name="T4" fmla="*/ 1 w 78"/>
                <a:gd name="T5" fmla="*/ 73 h 73"/>
                <a:gd name="T6" fmla="*/ 78 w 78"/>
                <a:gd name="T7" fmla="*/ 3 h 73"/>
                <a:gd name="T8" fmla="*/ 69 w 78"/>
                <a:gd name="T9" fmla="*/ 0 h 73"/>
              </a:gdLst>
              <a:ahLst/>
              <a:cxnLst>
                <a:cxn ang="0">
                  <a:pos x="T0" y="T1"/>
                </a:cxn>
                <a:cxn ang="0">
                  <a:pos x="T2" y="T3"/>
                </a:cxn>
                <a:cxn ang="0">
                  <a:pos x="T4" y="T5"/>
                </a:cxn>
                <a:cxn ang="0">
                  <a:pos x="T6" y="T7"/>
                </a:cxn>
                <a:cxn ang="0">
                  <a:pos x="T8" y="T9"/>
                </a:cxn>
              </a:cxnLst>
              <a:rect l="0" t="0" r="r" b="b"/>
              <a:pathLst>
                <a:path w="78" h="73">
                  <a:moveTo>
                    <a:pt x="69" y="0"/>
                  </a:moveTo>
                  <a:cubicBezTo>
                    <a:pt x="46" y="21"/>
                    <a:pt x="23" y="43"/>
                    <a:pt x="0" y="64"/>
                  </a:cubicBezTo>
                  <a:cubicBezTo>
                    <a:pt x="0" y="67"/>
                    <a:pt x="1" y="70"/>
                    <a:pt x="1" y="73"/>
                  </a:cubicBezTo>
                  <a:cubicBezTo>
                    <a:pt x="27" y="49"/>
                    <a:pt x="53" y="26"/>
                    <a:pt x="78" y="3"/>
                  </a:cubicBezTo>
                  <a:cubicBezTo>
                    <a:pt x="76" y="2"/>
                    <a:pt x="72" y="1"/>
                    <a:pt x="69" y="0"/>
                  </a:cubicBezTo>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sz="1800"/>
            </a:p>
          </p:txBody>
        </p:sp>
        <p:sp>
          <p:nvSpPr>
            <p:cNvPr id="287" name="Freeform 55"/>
            <p:cNvSpPr>
              <a:spLocks noEditPoints="1"/>
            </p:cNvSpPr>
            <p:nvPr>
              <p:custDataLst>
                <p:tags r:id="rId51"/>
              </p:custDataLst>
            </p:nvPr>
          </p:nvSpPr>
          <p:spPr bwMode="auto">
            <a:xfrm>
              <a:off x="4957969" y="2414690"/>
              <a:ext cx="337878" cy="313661"/>
            </a:xfrm>
            <a:custGeom>
              <a:avLst/>
              <a:gdLst>
                <a:gd name="T0" fmla="*/ 15 w 141"/>
                <a:gd name="T1" fmla="*/ 87 h 131"/>
                <a:gd name="T2" fmla="*/ 0 w 141"/>
                <a:gd name="T3" fmla="*/ 101 h 131"/>
                <a:gd name="T4" fmla="*/ 24 w 141"/>
                <a:gd name="T5" fmla="*/ 131 h 131"/>
                <a:gd name="T6" fmla="*/ 39 w 141"/>
                <a:gd name="T7" fmla="*/ 118 h 131"/>
                <a:gd name="T8" fmla="*/ 15 w 141"/>
                <a:gd name="T9" fmla="*/ 87 h 131"/>
                <a:gd name="T10" fmla="*/ 110 w 141"/>
                <a:gd name="T11" fmla="*/ 0 h 131"/>
                <a:gd name="T12" fmla="*/ 95 w 141"/>
                <a:gd name="T13" fmla="*/ 14 h 131"/>
                <a:gd name="T14" fmla="*/ 126 w 141"/>
                <a:gd name="T15" fmla="*/ 43 h 131"/>
                <a:gd name="T16" fmla="*/ 141 w 141"/>
                <a:gd name="T17" fmla="*/ 30 h 131"/>
                <a:gd name="T18" fmla="*/ 124 w 141"/>
                <a:gd name="T19" fmla="*/ 10 h 131"/>
                <a:gd name="T20" fmla="*/ 110 w 141"/>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1">
                  <a:moveTo>
                    <a:pt x="15" y="87"/>
                  </a:moveTo>
                  <a:cubicBezTo>
                    <a:pt x="10" y="91"/>
                    <a:pt x="5" y="96"/>
                    <a:pt x="0" y="101"/>
                  </a:cubicBezTo>
                  <a:cubicBezTo>
                    <a:pt x="6" y="113"/>
                    <a:pt x="14" y="123"/>
                    <a:pt x="24" y="131"/>
                  </a:cubicBezTo>
                  <a:cubicBezTo>
                    <a:pt x="29" y="127"/>
                    <a:pt x="34" y="122"/>
                    <a:pt x="39" y="118"/>
                  </a:cubicBezTo>
                  <a:cubicBezTo>
                    <a:pt x="28" y="111"/>
                    <a:pt x="20" y="100"/>
                    <a:pt x="15" y="87"/>
                  </a:cubicBezTo>
                  <a:moveTo>
                    <a:pt x="110" y="0"/>
                  </a:moveTo>
                  <a:cubicBezTo>
                    <a:pt x="105" y="4"/>
                    <a:pt x="100" y="9"/>
                    <a:pt x="95" y="14"/>
                  </a:cubicBezTo>
                  <a:cubicBezTo>
                    <a:pt x="108" y="19"/>
                    <a:pt x="119" y="30"/>
                    <a:pt x="126" y="43"/>
                  </a:cubicBezTo>
                  <a:cubicBezTo>
                    <a:pt x="131" y="39"/>
                    <a:pt x="136" y="35"/>
                    <a:pt x="141" y="30"/>
                  </a:cubicBezTo>
                  <a:cubicBezTo>
                    <a:pt x="137" y="25"/>
                    <a:pt x="132" y="17"/>
                    <a:pt x="124" y="10"/>
                  </a:cubicBezTo>
                  <a:cubicBezTo>
                    <a:pt x="119" y="6"/>
                    <a:pt x="114" y="2"/>
                    <a:pt x="110" y="0"/>
                  </a:cubicBezTo>
                </a:path>
              </a:pathLst>
            </a:custGeom>
            <a:solidFill>
              <a:schemeClr val="accent4"/>
            </a:solidFill>
            <a:ln>
              <a:noFill/>
            </a:ln>
          </p:spPr>
          <p:txBody>
            <a:bodyPr vert="horz" wrap="square" lIns="91440" tIns="45720" rIns="91440" bIns="45720" numCol="1" anchor="t" anchorCtr="0" compatLnSpc="1"/>
            <a:lstStyle/>
            <a:p>
              <a:endParaRPr lang="zh-CN" altLang="en-US" sz="1800"/>
            </a:p>
          </p:txBody>
        </p:sp>
        <p:sp>
          <p:nvSpPr>
            <p:cNvPr id="288" name="Freeform 56"/>
            <p:cNvSpPr/>
            <p:nvPr>
              <p:custDataLst>
                <p:tags r:id="rId52"/>
              </p:custDataLst>
            </p:nvPr>
          </p:nvSpPr>
          <p:spPr bwMode="auto">
            <a:xfrm>
              <a:off x="4993717" y="2448132"/>
              <a:ext cx="266381" cy="249084"/>
            </a:xfrm>
            <a:custGeom>
              <a:avLst/>
              <a:gdLst>
                <a:gd name="T0" fmla="*/ 80 w 111"/>
                <a:gd name="T1" fmla="*/ 0 h 104"/>
                <a:gd name="T2" fmla="*/ 0 w 111"/>
                <a:gd name="T3" fmla="*/ 73 h 104"/>
                <a:gd name="T4" fmla="*/ 24 w 111"/>
                <a:gd name="T5" fmla="*/ 104 h 104"/>
                <a:gd name="T6" fmla="*/ 111 w 111"/>
                <a:gd name="T7" fmla="*/ 29 h 104"/>
                <a:gd name="T8" fmla="*/ 80 w 111"/>
                <a:gd name="T9" fmla="*/ 0 h 104"/>
              </a:gdLst>
              <a:ahLst/>
              <a:cxnLst>
                <a:cxn ang="0">
                  <a:pos x="T0" y="T1"/>
                </a:cxn>
                <a:cxn ang="0">
                  <a:pos x="T2" y="T3"/>
                </a:cxn>
                <a:cxn ang="0">
                  <a:pos x="T4" y="T5"/>
                </a:cxn>
                <a:cxn ang="0">
                  <a:pos x="T6" y="T7"/>
                </a:cxn>
                <a:cxn ang="0">
                  <a:pos x="T8" y="T9"/>
                </a:cxn>
              </a:cxnLst>
              <a:rect l="0" t="0" r="r" b="b"/>
              <a:pathLst>
                <a:path w="110" h="104">
                  <a:moveTo>
                    <a:pt x="80" y="0"/>
                  </a:moveTo>
                  <a:cubicBezTo>
                    <a:pt x="53" y="24"/>
                    <a:pt x="27" y="48"/>
                    <a:pt x="0" y="73"/>
                  </a:cubicBezTo>
                  <a:cubicBezTo>
                    <a:pt x="5" y="86"/>
                    <a:pt x="13" y="97"/>
                    <a:pt x="24" y="104"/>
                  </a:cubicBezTo>
                  <a:cubicBezTo>
                    <a:pt x="53" y="79"/>
                    <a:pt x="82" y="54"/>
                    <a:pt x="111" y="29"/>
                  </a:cubicBezTo>
                  <a:cubicBezTo>
                    <a:pt x="104" y="16"/>
                    <a:pt x="93" y="5"/>
                    <a:pt x="80" y="0"/>
                  </a:cubicBezTo>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sz="1800"/>
            </a:p>
          </p:txBody>
        </p:sp>
      </p:grpSp>
      <p:grpSp>
        <p:nvGrpSpPr>
          <p:cNvPr id="289" name="组合 288"/>
          <p:cNvGrpSpPr/>
          <p:nvPr>
            <p:custDataLst>
              <p:tags r:id="rId53"/>
            </p:custDataLst>
          </p:nvPr>
        </p:nvGrpSpPr>
        <p:grpSpPr>
          <a:xfrm>
            <a:off x="9002395" y="2675890"/>
            <a:ext cx="377190" cy="375920"/>
            <a:chOff x="5720110" y="2608422"/>
            <a:chExt cx="377085" cy="375932"/>
          </a:xfrm>
        </p:grpSpPr>
        <p:sp>
          <p:nvSpPr>
            <p:cNvPr id="290" name="Oval 24"/>
            <p:cNvSpPr>
              <a:spLocks noChangeArrowheads="1"/>
            </p:cNvSpPr>
            <p:nvPr>
              <p:custDataLst>
                <p:tags r:id="rId54"/>
              </p:custDataLst>
            </p:nvPr>
          </p:nvSpPr>
          <p:spPr bwMode="auto">
            <a:xfrm>
              <a:off x="5720110" y="2608422"/>
              <a:ext cx="377085" cy="375932"/>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91" name="Oval 25"/>
            <p:cNvSpPr>
              <a:spLocks noChangeArrowheads="1"/>
            </p:cNvSpPr>
            <p:nvPr>
              <p:custDataLst>
                <p:tags r:id="rId55"/>
              </p:custDataLst>
            </p:nvPr>
          </p:nvSpPr>
          <p:spPr bwMode="auto">
            <a:xfrm>
              <a:off x="5766237" y="2654549"/>
              <a:ext cx="285985" cy="284832"/>
            </a:xfrm>
            <a:prstGeom prst="ellipse">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92" name="Freeform 57"/>
            <p:cNvSpPr>
              <a:spLocks noEditPoints="1"/>
            </p:cNvSpPr>
            <p:nvPr>
              <p:custDataLst>
                <p:tags r:id="rId56"/>
              </p:custDataLst>
            </p:nvPr>
          </p:nvSpPr>
          <p:spPr bwMode="auto">
            <a:xfrm>
              <a:off x="5728182" y="2621107"/>
              <a:ext cx="266381" cy="243318"/>
            </a:xfrm>
            <a:custGeom>
              <a:avLst/>
              <a:gdLst>
                <a:gd name="T0" fmla="*/ 17 w 111"/>
                <a:gd name="T1" fmla="*/ 79 h 102"/>
                <a:gd name="T2" fmla="*/ 0 w 111"/>
                <a:gd name="T3" fmla="*/ 94 h 102"/>
                <a:gd name="T4" fmla="*/ 1 w 111"/>
                <a:gd name="T5" fmla="*/ 98 h 102"/>
                <a:gd name="T6" fmla="*/ 3 w 111"/>
                <a:gd name="T7" fmla="*/ 102 h 102"/>
                <a:gd name="T8" fmla="*/ 18 w 111"/>
                <a:gd name="T9" fmla="*/ 88 h 102"/>
                <a:gd name="T10" fmla="*/ 17 w 111"/>
                <a:gd name="T11" fmla="*/ 79 h 102"/>
                <a:gd name="T12" fmla="*/ 103 w 111"/>
                <a:gd name="T13" fmla="*/ 0 h 102"/>
                <a:gd name="T14" fmla="*/ 87 w 111"/>
                <a:gd name="T15" fmla="*/ 15 h 102"/>
                <a:gd name="T16" fmla="*/ 96 w 111"/>
                <a:gd name="T17" fmla="*/ 17 h 102"/>
                <a:gd name="T18" fmla="*/ 111 w 111"/>
                <a:gd name="T19" fmla="*/ 3 h 102"/>
                <a:gd name="T20" fmla="*/ 107 w 111"/>
                <a:gd name="T21" fmla="*/ 1 h 102"/>
                <a:gd name="T22" fmla="*/ 103 w 11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02">
                  <a:moveTo>
                    <a:pt x="17" y="79"/>
                  </a:moveTo>
                  <a:cubicBezTo>
                    <a:pt x="11" y="84"/>
                    <a:pt x="6" y="89"/>
                    <a:pt x="0" y="94"/>
                  </a:cubicBezTo>
                  <a:cubicBezTo>
                    <a:pt x="0" y="95"/>
                    <a:pt x="1" y="97"/>
                    <a:pt x="1" y="98"/>
                  </a:cubicBezTo>
                  <a:cubicBezTo>
                    <a:pt x="2" y="99"/>
                    <a:pt x="2" y="101"/>
                    <a:pt x="3" y="102"/>
                  </a:cubicBezTo>
                  <a:cubicBezTo>
                    <a:pt x="8" y="97"/>
                    <a:pt x="13" y="93"/>
                    <a:pt x="18" y="88"/>
                  </a:cubicBezTo>
                  <a:cubicBezTo>
                    <a:pt x="17" y="85"/>
                    <a:pt x="17" y="82"/>
                    <a:pt x="17" y="79"/>
                  </a:cubicBezTo>
                  <a:moveTo>
                    <a:pt x="103" y="0"/>
                  </a:moveTo>
                  <a:cubicBezTo>
                    <a:pt x="98" y="5"/>
                    <a:pt x="92" y="10"/>
                    <a:pt x="87" y="15"/>
                  </a:cubicBezTo>
                  <a:cubicBezTo>
                    <a:pt x="90" y="15"/>
                    <a:pt x="93" y="16"/>
                    <a:pt x="96" y="17"/>
                  </a:cubicBezTo>
                  <a:cubicBezTo>
                    <a:pt x="101" y="13"/>
                    <a:pt x="106" y="8"/>
                    <a:pt x="111" y="3"/>
                  </a:cubicBezTo>
                  <a:cubicBezTo>
                    <a:pt x="110" y="3"/>
                    <a:pt x="108" y="2"/>
                    <a:pt x="107" y="1"/>
                  </a:cubicBezTo>
                  <a:cubicBezTo>
                    <a:pt x="105" y="1"/>
                    <a:pt x="104" y="0"/>
                    <a:pt x="103"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93" name="Freeform 58"/>
            <p:cNvSpPr/>
            <p:nvPr>
              <p:custDataLst>
                <p:tags r:id="rId57"/>
              </p:custDataLst>
            </p:nvPr>
          </p:nvSpPr>
          <p:spPr bwMode="auto">
            <a:xfrm>
              <a:off x="5768543" y="2656855"/>
              <a:ext cx="189119" cy="174128"/>
            </a:xfrm>
            <a:custGeom>
              <a:avLst/>
              <a:gdLst>
                <a:gd name="T0" fmla="*/ 70 w 79"/>
                <a:gd name="T1" fmla="*/ 0 h 73"/>
                <a:gd name="T2" fmla="*/ 0 w 79"/>
                <a:gd name="T3" fmla="*/ 64 h 73"/>
                <a:gd name="T4" fmla="*/ 1 w 79"/>
                <a:gd name="T5" fmla="*/ 73 h 73"/>
                <a:gd name="T6" fmla="*/ 79 w 79"/>
                <a:gd name="T7" fmla="*/ 2 h 73"/>
                <a:gd name="T8" fmla="*/ 70 w 79"/>
                <a:gd name="T9" fmla="*/ 0 h 73"/>
              </a:gdLst>
              <a:ahLst/>
              <a:cxnLst>
                <a:cxn ang="0">
                  <a:pos x="T0" y="T1"/>
                </a:cxn>
                <a:cxn ang="0">
                  <a:pos x="T2" y="T3"/>
                </a:cxn>
                <a:cxn ang="0">
                  <a:pos x="T4" y="T5"/>
                </a:cxn>
                <a:cxn ang="0">
                  <a:pos x="T6" y="T7"/>
                </a:cxn>
                <a:cxn ang="0">
                  <a:pos x="T8" y="T9"/>
                </a:cxn>
              </a:cxnLst>
              <a:rect l="0" t="0" r="r" b="b"/>
              <a:pathLst>
                <a:path w="79" h="73">
                  <a:moveTo>
                    <a:pt x="70" y="0"/>
                  </a:moveTo>
                  <a:cubicBezTo>
                    <a:pt x="46" y="21"/>
                    <a:pt x="23" y="43"/>
                    <a:pt x="0" y="64"/>
                  </a:cubicBezTo>
                  <a:cubicBezTo>
                    <a:pt x="0" y="67"/>
                    <a:pt x="0" y="70"/>
                    <a:pt x="1" y="73"/>
                  </a:cubicBezTo>
                  <a:cubicBezTo>
                    <a:pt x="27" y="49"/>
                    <a:pt x="53" y="26"/>
                    <a:pt x="79" y="2"/>
                  </a:cubicBezTo>
                  <a:cubicBezTo>
                    <a:pt x="76" y="1"/>
                    <a:pt x="73" y="0"/>
                    <a:pt x="70"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94" name="Freeform 59"/>
            <p:cNvSpPr>
              <a:spLocks noEditPoints="1"/>
            </p:cNvSpPr>
            <p:nvPr>
              <p:custDataLst>
                <p:tags r:id="rId58"/>
              </p:custDataLst>
            </p:nvPr>
          </p:nvSpPr>
          <p:spPr bwMode="auto">
            <a:xfrm>
              <a:off x="5766237" y="2652243"/>
              <a:ext cx="309049" cy="294057"/>
            </a:xfrm>
            <a:custGeom>
              <a:avLst/>
              <a:gdLst>
                <a:gd name="T0" fmla="*/ 0 w 129"/>
                <a:gd name="T1" fmla="*/ 111 h 123"/>
                <a:gd name="T2" fmla="*/ 12 w 129"/>
                <a:gd name="T3" fmla="*/ 123 h 123"/>
                <a:gd name="T4" fmla="*/ 12 w 129"/>
                <a:gd name="T5" fmla="*/ 123 h 123"/>
                <a:gd name="T6" fmla="*/ 0 w 129"/>
                <a:gd name="T7" fmla="*/ 111 h 123"/>
                <a:gd name="T8" fmla="*/ 111 w 129"/>
                <a:gd name="T9" fmla="*/ 0 h 123"/>
                <a:gd name="T10" fmla="*/ 129 w 129"/>
                <a:gd name="T11" fmla="*/ 22 h 123"/>
                <a:gd name="T12" fmla="*/ 129 w 129"/>
                <a:gd name="T13" fmla="*/ 22 h 123"/>
                <a:gd name="T14" fmla="*/ 112 w 129"/>
                <a:gd name="T15" fmla="*/ 2 h 123"/>
                <a:gd name="T16" fmla="*/ 111 w 12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23">
                  <a:moveTo>
                    <a:pt x="0" y="111"/>
                  </a:moveTo>
                  <a:cubicBezTo>
                    <a:pt x="4" y="116"/>
                    <a:pt x="8" y="120"/>
                    <a:pt x="12" y="123"/>
                  </a:cubicBezTo>
                  <a:cubicBezTo>
                    <a:pt x="12" y="123"/>
                    <a:pt x="12" y="123"/>
                    <a:pt x="12" y="123"/>
                  </a:cubicBezTo>
                  <a:cubicBezTo>
                    <a:pt x="8" y="119"/>
                    <a:pt x="4" y="115"/>
                    <a:pt x="0" y="111"/>
                  </a:cubicBezTo>
                  <a:moveTo>
                    <a:pt x="111" y="0"/>
                  </a:moveTo>
                  <a:cubicBezTo>
                    <a:pt x="118" y="7"/>
                    <a:pt x="124" y="14"/>
                    <a:pt x="129" y="22"/>
                  </a:cubicBezTo>
                  <a:cubicBezTo>
                    <a:pt x="129" y="22"/>
                    <a:pt x="129" y="22"/>
                    <a:pt x="129" y="22"/>
                  </a:cubicBezTo>
                  <a:cubicBezTo>
                    <a:pt x="126" y="17"/>
                    <a:pt x="120" y="9"/>
                    <a:pt x="112" y="2"/>
                  </a:cubicBezTo>
                  <a:cubicBezTo>
                    <a:pt x="112" y="1"/>
                    <a:pt x="111" y="1"/>
                    <a:pt x="111" y="0"/>
                  </a:cubicBezTo>
                </a:path>
              </a:pathLst>
            </a:custGeom>
            <a:solidFill>
              <a:srgbClr val="09B3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95" name="Freeform 60"/>
            <p:cNvSpPr>
              <a:spLocks noEditPoints="1"/>
            </p:cNvSpPr>
            <p:nvPr>
              <p:custDataLst>
                <p:tags r:id="rId59"/>
              </p:custDataLst>
            </p:nvPr>
          </p:nvSpPr>
          <p:spPr bwMode="auto">
            <a:xfrm>
              <a:off x="5737408" y="2632639"/>
              <a:ext cx="337878" cy="313661"/>
            </a:xfrm>
            <a:custGeom>
              <a:avLst/>
              <a:gdLst>
                <a:gd name="T0" fmla="*/ 15 w 141"/>
                <a:gd name="T1" fmla="*/ 87 h 131"/>
                <a:gd name="T2" fmla="*/ 0 w 141"/>
                <a:gd name="T3" fmla="*/ 101 h 131"/>
                <a:gd name="T4" fmla="*/ 11 w 141"/>
                <a:gd name="T5" fmla="*/ 118 h 131"/>
                <a:gd name="T6" fmla="*/ 12 w 141"/>
                <a:gd name="T7" fmla="*/ 119 h 131"/>
                <a:gd name="T8" fmla="*/ 24 w 141"/>
                <a:gd name="T9" fmla="*/ 131 h 131"/>
                <a:gd name="T10" fmla="*/ 39 w 141"/>
                <a:gd name="T11" fmla="*/ 118 h 131"/>
                <a:gd name="T12" fmla="*/ 15 w 141"/>
                <a:gd name="T13" fmla="*/ 87 h 131"/>
                <a:gd name="T14" fmla="*/ 110 w 141"/>
                <a:gd name="T15" fmla="*/ 0 h 131"/>
                <a:gd name="T16" fmla="*/ 95 w 141"/>
                <a:gd name="T17" fmla="*/ 13 h 131"/>
                <a:gd name="T18" fmla="*/ 126 w 141"/>
                <a:gd name="T19" fmla="*/ 43 h 131"/>
                <a:gd name="T20" fmla="*/ 141 w 141"/>
                <a:gd name="T21" fmla="*/ 30 h 131"/>
                <a:gd name="T22" fmla="*/ 123 w 141"/>
                <a:gd name="T23" fmla="*/ 8 h 131"/>
                <a:gd name="T24" fmla="*/ 110 w 141"/>
                <a:gd name="T2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31">
                  <a:moveTo>
                    <a:pt x="15" y="87"/>
                  </a:moveTo>
                  <a:cubicBezTo>
                    <a:pt x="10" y="92"/>
                    <a:pt x="5" y="96"/>
                    <a:pt x="0" y="101"/>
                  </a:cubicBezTo>
                  <a:cubicBezTo>
                    <a:pt x="2" y="106"/>
                    <a:pt x="6" y="112"/>
                    <a:pt x="11" y="118"/>
                  </a:cubicBezTo>
                  <a:cubicBezTo>
                    <a:pt x="11" y="119"/>
                    <a:pt x="12" y="119"/>
                    <a:pt x="12" y="119"/>
                  </a:cubicBezTo>
                  <a:cubicBezTo>
                    <a:pt x="16" y="123"/>
                    <a:pt x="20" y="127"/>
                    <a:pt x="24" y="131"/>
                  </a:cubicBezTo>
                  <a:cubicBezTo>
                    <a:pt x="29" y="126"/>
                    <a:pt x="34" y="122"/>
                    <a:pt x="39" y="118"/>
                  </a:cubicBezTo>
                  <a:cubicBezTo>
                    <a:pt x="28" y="111"/>
                    <a:pt x="19" y="100"/>
                    <a:pt x="15" y="87"/>
                  </a:cubicBezTo>
                  <a:moveTo>
                    <a:pt x="110" y="0"/>
                  </a:moveTo>
                  <a:cubicBezTo>
                    <a:pt x="105" y="4"/>
                    <a:pt x="100" y="9"/>
                    <a:pt x="95" y="13"/>
                  </a:cubicBezTo>
                  <a:cubicBezTo>
                    <a:pt x="108" y="19"/>
                    <a:pt x="119" y="30"/>
                    <a:pt x="126" y="43"/>
                  </a:cubicBezTo>
                  <a:cubicBezTo>
                    <a:pt x="131" y="39"/>
                    <a:pt x="136" y="35"/>
                    <a:pt x="141" y="30"/>
                  </a:cubicBezTo>
                  <a:cubicBezTo>
                    <a:pt x="136" y="22"/>
                    <a:pt x="130" y="15"/>
                    <a:pt x="123" y="8"/>
                  </a:cubicBezTo>
                  <a:cubicBezTo>
                    <a:pt x="118" y="5"/>
                    <a:pt x="114" y="2"/>
                    <a:pt x="110" y="0"/>
                  </a:cubicBezTo>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96" name="Freeform 61"/>
            <p:cNvSpPr/>
            <p:nvPr>
              <p:custDataLst>
                <p:tags r:id="rId60"/>
              </p:custDataLst>
            </p:nvPr>
          </p:nvSpPr>
          <p:spPr bwMode="auto">
            <a:xfrm>
              <a:off x="5773156" y="2663774"/>
              <a:ext cx="266381" cy="251390"/>
            </a:xfrm>
            <a:custGeom>
              <a:avLst/>
              <a:gdLst>
                <a:gd name="T0" fmla="*/ 80 w 111"/>
                <a:gd name="T1" fmla="*/ 0 h 105"/>
                <a:gd name="T2" fmla="*/ 0 w 111"/>
                <a:gd name="T3" fmla="*/ 74 h 105"/>
                <a:gd name="T4" fmla="*/ 24 w 111"/>
                <a:gd name="T5" fmla="*/ 105 h 105"/>
                <a:gd name="T6" fmla="*/ 111 w 111"/>
                <a:gd name="T7" fmla="*/ 30 h 105"/>
                <a:gd name="T8" fmla="*/ 80 w 111"/>
                <a:gd name="T9" fmla="*/ 0 h 105"/>
              </a:gdLst>
              <a:ahLst/>
              <a:cxnLst>
                <a:cxn ang="0">
                  <a:pos x="T0" y="T1"/>
                </a:cxn>
                <a:cxn ang="0">
                  <a:pos x="T2" y="T3"/>
                </a:cxn>
                <a:cxn ang="0">
                  <a:pos x="T4" y="T5"/>
                </a:cxn>
                <a:cxn ang="0">
                  <a:pos x="T6" y="T7"/>
                </a:cxn>
                <a:cxn ang="0">
                  <a:pos x="T8" y="T9"/>
                </a:cxn>
              </a:cxnLst>
              <a:rect l="0" t="0" r="r" b="b"/>
              <a:pathLst>
                <a:path w="110" h="105">
                  <a:moveTo>
                    <a:pt x="80" y="0"/>
                  </a:moveTo>
                  <a:cubicBezTo>
                    <a:pt x="53" y="25"/>
                    <a:pt x="27" y="49"/>
                    <a:pt x="0" y="74"/>
                  </a:cubicBezTo>
                  <a:cubicBezTo>
                    <a:pt x="4" y="87"/>
                    <a:pt x="13" y="98"/>
                    <a:pt x="24" y="105"/>
                  </a:cubicBezTo>
                  <a:cubicBezTo>
                    <a:pt x="53" y="80"/>
                    <a:pt x="82" y="55"/>
                    <a:pt x="111" y="30"/>
                  </a:cubicBezTo>
                  <a:cubicBezTo>
                    <a:pt x="104" y="17"/>
                    <a:pt x="93" y="6"/>
                    <a:pt x="80"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grpSp>
    </p:spTree>
    <p:custDataLst>
      <p:tags r:id="rId6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descr="微信图片_20201024153926_副本"/>
          <p:cNvPicPr>
            <a:picLocks noChangeAspect="1"/>
          </p:cNvPicPr>
          <p:nvPr/>
        </p:nvPicPr>
        <p:blipFill>
          <a:blip r:embed="rId1"/>
          <a:stretch>
            <a:fillRect/>
          </a:stretch>
        </p:blipFill>
        <p:spPr>
          <a:xfrm>
            <a:off x="2373630" y="804545"/>
            <a:ext cx="8325485" cy="5304155"/>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竹报平安"/>
          <p:cNvGrpSpPr/>
          <p:nvPr/>
        </p:nvGrpSpPr>
        <p:grpSpPr>
          <a:xfrm>
            <a:off x="1202690" y="1595120"/>
            <a:ext cx="9965690" cy="3667760"/>
            <a:chOff x="3931" y="2512"/>
            <a:chExt cx="11339" cy="5776"/>
          </a:xfrm>
        </p:grpSpPr>
        <p:pic>
          <p:nvPicPr>
            <p:cNvPr id="5" name="图片 4" descr="横着-6-中国风_复制_横-4"/>
            <p:cNvPicPr>
              <a:picLocks noChangeAspect="1"/>
            </p:cNvPicPr>
            <p:nvPr/>
          </p:nvPicPr>
          <p:blipFill>
            <a:blip r:embed="rId1"/>
            <a:stretch>
              <a:fillRect/>
            </a:stretch>
          </p:blipFill>
          <p:spPr>
            <a:xfrm>
              <a:off x="3931" y="2512"/>
              <a:ext cx="11339" cy="5776"/>
            </a:xfrm>
            <a:prstGeom prst="rect">
              <a:avLst/>
            </a:prstGeom>
          </p:spPr>
        </p:pic>
        <p:sp>
          <p:nvSpPr>
            <p:cNvPr id="3" name="文本框 2"/>
            <p:cNvSpPr txBox="1"/>
            <p:nvPr/>
          </p:nvSpPr>
          <p:spPr>
            <a:xfrm>
              <a:off x="4445" y="4616"/>
              <a:ext cx="7518" cy="101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3600" b="1">
                  <a:solidFill>
                    <a:srgbClr val="235796"/>
                  </a:solidFill>
                  <a:latin typeface="黑体" panose="02010609060101010101" charset="-122"/>
                  <a:ea typeface="黑体" panose="02010609060101010101" charset="-122"/>
                  <a:cs typeface="汉仪刚艺体-85W" panose="00020600040101010101" charset="-122"/>
                </a:rPr>
                <a:t>五、数据与信息</a:t>
              </a:r>
              <a:endParaRPr lang="zh-CN" altLang="zh-CN" sz="3600" b="1">
                <a:solidFill>
                  <a:srgbClr val="235796"/>
                </a:solidFill>
                <a:latin typeface="黑体" panose="02010609060101010101" charset="-122"/>
                <a:ea typeface="黑体" panose="02010609060101010101" charset="-122"/>
                <a:cs typeface="汉仪刚艺体-85W" panose="00020600040101010101" charset="-122"/>
              </a:endParaRP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肘形连接符 4"/>
          <p:cNvCxnSpPr/>
          <p:nvPr>
            <p:custDataLst>
              <p:tags r:id="rId1"/>
            </p:custDataLst>
          </p:nvPr>
        </p:nvCxnSpPr>
        <p:spPr>
          <a:xfrm rot="10800000">
            <a:off x="3905250" y="1542415"/>
            <a:ext cx="1214755" cy="720090"/>
          </a:xfrm>
          <a:prstGeom prst="bentConnector3">
            <a:avLst/>
          </a:prstGeom>
          <a:ln w="31750">
            <a:solidFill>
              <a:schemeClr val="accent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 name="肘形连接符 1"/>
          <p:cNvCxnSpPr/>
          <p:nvPr>
            <p:custDataLst>
              <p:tags r:id="rId2"/>
            </p:custDataLst>
          </p:nvPr>
        </p:nvCxnSpPr>
        <p:spPr>
          <a:xfrm flipV="1">
            <a:off x="7331075" y="1670685"/>
            <a:ext cx="1108075" cy="659130"/>
          </a:xfrm>
          <a:prstGeom prst="bentConnector3">
            <a:avLst/>
          </a:prstGeom>
          <a:ln w="31750">
            <a:solidFill>
              <a:schemeClr val="accent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 name="肘形连接符 2"/>
          <p:cNvCxnSpPr/>
          <p:nvPr>
            <p:custDataLst>
              <p:tags r:id="rId3"/>
            </p:custDataLst>
          </p:nvPr>
        </p:nvCxnSpPr>
        <p:spPr>
          <a:xfrm>
            <a:off x="7331075" y="2615565"/>
            <a:ext cx="1108075" cy="582930"/>
          </a:xfrm>
          <a:prstGeom prst="bentConnector3">
            <a:avLst/>
          </a:prstGeom>
          <a:ln w="31750">
            <a:solidFill>
              <a:schemeClr val="accent2"/>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 name="肘形连接符 3"/>
          <p:cNvCxnSpPr/>
          <p:nvPr>
            <p:custDataLst>
              <p:tags r:id="rId4"/>
            </p:custDataLst>
          </p:nvPr>
        </p:nvCxnSpPr>
        <p:spPr>
          <a:xfrm rot="10800000" flipV="1">
            <a:off x="3939540" y="2647950"/>
            <a:ext cx="1134110" cy="400050"/>
          </a:xfrm>
          <a:prstGeom prst="bentConnector3">
            <a:avLst/>
          </a:prstGeom>
          <a:ln w="31750">
            <a:solidFill>
              <a:schemeClr val="accent2"/>
            </a:solidFill>
            <a:tailEnd type="arrow" w="lg" len="med"/>
          </a:ln>
        </p:spPr>
        <p:style>
          <a:lnRef idx="1">
            <a:schemeClr val="accent1"/>
          </a:lnRef>
          <a:fillRef idx="0">
            <a:schemeClr val="accent1"/>
          </a:fillRef>
          <a:effectRef idx="0">
            <a:schemeClr val="accent1"/>
          </a:effectRef>
          <a:fontRef idx="minor">
            <a:schemeClr val="tx1"/>
          </a:fontRef>
        </p:style>
      </p:cxnSp>
      <p:sp>
        <p:nvSpPr>
          <p:cNvPr id="6" name="Freeform: Shape 8"/>
          <p:cNvSpPr/>
          <p:nvPr>
            <p:custDataLst>
              <p:tags r:id="rId5"/>
            </p:custDataLst>
          </p:nvPr>
        </p:nvSpPr>
        <p:spPr>
          <a:xfrm>
            <a:off x="4909185" y="2056765"/>
            <a:ext cx="2546350" cy="1356360"/>
          </a:xfrm>
          <a:custGeom>
            <a:avLst/>
            <a:gdLst/>
            <a:ahLst/>
            <a:cxnLst>
              <a:cxn ang="0">
                <a:pos x="wd2" y="hd2"/>
              </a:cxn>
              <a:cxn ang="5400000">
                <a:pos x="wd2" y="hd2"/>
              </a:cxn>
              <a:cxn ang="10800000">
                <a:pos x="wd2" y="hd2"/>
              </a:cxn>
              <a:cxn ang="16200000">
                <a:pos x="wd2" y="hd2"/>
              </a:cxn>
            </a:cxnLst>
            <a:rect l="0" t="0" r="r" b="b"/>
            <a:pathLst>
              <a:path w="21600" h="21600" extrusionOk="0">
                <a:moveTo>
                  <a:pt x="21600" y="21387"/>
                </a:moveTo>
                <a:lnTo>
                  <a:pt x="60" y="21600"/>
                </a:lnTo>
                <a:lnTo>
                  <a:pt x="0" y="213"/>
                </a:lnTo>
                <a:lnTo>
                  <a:pt x="21540" y="0"/>
                </a:lnTo>
                <a:cubicBezTo>
                  <a:pt x="21540" y="0"/>
                  <a:pt x="21600" y="21387"/>
                  <a:pt x="21600" y="21387"/>
                </a:cubicBezTo>
                <a:close/>
              </a:path>
            </a:pathLst>
          </a:custGeom>
          <a:solidFill>
            <a:schemeClr val="accent3"/>
          </a:solidFill>
          <a:ln w="12700" cap="flat">
            <a:noFill/>
            <a:miter lim="400000"/>
          </a:ln>
          <a:effectLst/>
        </p:spPr>
        <p:txBody>
          <a:bodyPr anchor="ctr"/>
          <a:lstStyle/>
          <a:p>
            <a:pPr algn="ctr" defTabSz="685165"/>
            <a:endParaRPr sz="1800" kern="0">
              <a:solidFill>
                <a:prstClr val="black"/>
              </a:solidFill>
            </a:endParaRPr>
          </a:p>
        </p:txBody>
      </p:sp>
      <p:sp>
        <p:nvSpPr>
          <p:cNvPr id="7" name="Freeform: Shape 9"/>
          <p:cNvSpPr/>
          <p:nvPr>
            <p:custDataLst>
              <p:tags r:id="rId6"/>
            </p:custDataLst>
          </p:nvPr>
        </p:nvSpPr>
        <p:spPr>
          <a:xfrm>
            <a:off x="4909185" y="1218565"/>
            <a:ext cx="2539365" cy="8528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62" y="0"/>
                </a:lnTo>
                <a:lnTo>
                  <a:pt x="21600" y="21261"/>
                </a:lnTo>
                <a:cubicBezTo>
                  <a:pt x="21600" y="21261"/>
                  <a:pt x="0" y="21600"/>
                  <a:pt x="0" y="21600"/>
                </a:cubicBezTo>
                <a:close/>
              </a:path>
            </a:pathLst>
          </a:custGeom>
          <a:solidFill>
            <a:schemeClr val="accent3"/>
          </a:solidFill>
          <a:ln w="12700" cap="flat">
            <a:noFill/>
            <a:miter lim="400000"/>
          </a:ln>
          <a:effectLst/>
        </p:spPr>
        <p:txBody>
          <a:bodyPr anchor="ctr"/>
          <a:lstStyle/>
          <a:p>
            <a:pPr algn="ctr" defTabSz="685165"/>
            <a:endParaRPr sz="1800" kern="0">
              <a:solidFill>
                <a:prstClr val="black"/>
              </a:solidFill>
            </a:endParaRPr>
          </a:p>
        </p:txBody>
      </p:sp>
      <p:sp>
        <p:nvSpPr>
          <p:cNvPr id="58" name="Freeform: Shape 10"/>
          <p:cNvSpPr/>
          <p:nvPr>
            <p:custDataLst>
              <p:tags r:id="rId7"/>
            </p:custDataLst>
          </p:nvPr>
        </p:nvSpPr>
        <p:spPr>
          <a:xfrm>
            <a:off x="5135245" y="954405"/>
            <a:ext cx="2034540" cy="1777365"/>
          </a:xfrm>
          <a:custGeom>
            <a:avLst/>
            <a:gdLst/>
            <a:ahLst/>
            <a:cxnLst>
              <a:cxn ang="0">
                <a:pos x="wd2" y="hd2"/>
              </a:cxn>
              <a:cxn ang="5400000">
                <a:pos x="wd2" y="hd2"/>
              </a:cxn>
              <a:cxn ang="10800000">
                <a:pos x="wd2" y="hd2"/>
              </a:cxn>
              <a:cxn ang="16200000">
                <a:pos x="wd2" y="hd2"/>
              </a:cxn>
            </a:cxnLst>
            <a:rect l="0" t="0" r="r" b="b"/>
            <a:pathLst>
              <a:path w="21600" h="21600" extrusionOk="0">
                <a:moveTo>
                  <a:pt x="11107" y="21600"/>
                </a:moveTo>
                <a:lnTo>
                  <a:pt x="21600" y="15163"/>
                </a:lnTo>
                <a:lnTo>
                  <a:pt x="21581" y="0"/>
                </a:lnTo>
                <a:lnTo>
                  <a:pt x="0" y="0"/>
                </a:lnTo>
                <a:lnTo>
                  <a:pt x="31" y="14971"/>
                </a:lnTo>
                <a:cubicBezTo>
                  <a:pt x="31" y="14971"/>
                  <a:pt x="11107" y="21600"/>
                  <a:pt x="11107" y="21600"/>
                </a:cubicBezTo>
                <a:close/>
              </a:path>
            </a:pathLst>
          </a:custGeom>
          <a:gradFill flip="none" rotWithShape="1">
            <a:gsLst>
              <a:gs pos="11819">
                <a:srgbClr val="E3E5E7"/>
              </a:gs>
              <a:gs pos="20041">
                <a:srgbClr val="F1F2F3"/>
              </a:gs>
              <a:gs pos="51899">
                <a:srgbClr val="FFFFFF"/>
              </a:gs>
            </a:gsLst>
            <a:lin ang="16200000" scaled="0"/>
          </a:gradFill>
          <a:ln w="12700" cap="flat">
            <a:noFill/>
            <a:miter lim="400000"/>
          </a:ln>
          <a:effectLst>
            <a:outerShdw blurRad="203200" dist="48429" dir="5400000" rotWithShape="0">
              <a:srgbClr val="000000"/>
            </a:outerShdw>
          </a:effectLst>
        </p:spPr>
        <p:txBody>
          <a:bodyPr anchor="ctr"/>
          <a:lstStyle/>
          <a:p>
            <a:pPr algn="ctr" defTabSz="685165"/>
            <a:endParaRPr sz="1800" kern="0">
              <a:solidFill>
                <a:prstClr val="black"/>
              </a:solidFill>
            </a:endParaRPr>
          </a:p>
        </p:txBody>
      </p:sp>
      <p:sp>
        <p:nvSpPr>
          <p:cNvPr id="59" name="Freeform: Shape 11"/>
          <p:cNvSpPr/>
          <p:nvPr>
            <p:custDataLst>
              <p:tags r:id="rId8"/>
            </p:custDataLst>
          </p:nvPr>
        </p:nvSpPr>
        <p:spPr>
          <a:xfrm>
            <a:off x="4914900" y="2067560"/>
            <a:ext cx="1273175" cy="13430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692"/>
                </a:lnTo>
                <a:lnTo>
                  <a:pt x="120" y="21600"/>
                </a:lnTo>
                <a:cubicBezTo>
                  <a:pt x="120" y="21600"/>
                  <a:pt x="0" y="0"/>
                  <a:pt x="0" y="0"/>
                </a:cubicBezTo>
                <a:close/>
              </a:path>
            </a:pathLst>
          </a:custGeom>
          <a:solidFill>
            <a:schemeClr val="accent1"/>
          </a:solidFill>
          <a:ln w="12700" cap="flat">
            <a:noFill/>
            <a:miter lim="400000"/>
          </a:ln>
          <a:effectLst/>
        </p:spPr>
        <p:txBody>
          <a:bodyPr anchor="ctr"/>
          <a:lstStyle/>
          <a:p>
            <a:pPr algn="ctr" defTabSz="685165"/>
            <a:endParaRPr sz="1800" kern="0">
              <a:solidFill>
                <a:prstClr val="black"/>
              </a:solidFill>
            </a:endParaRPr>
          </a:p>
        </p:txBody>
      </p:sp>
      <p:sp>
        <p:nvSpPr>
          <p:cNvPr id="60" name="Freeform: Shape 12"/>
          <p:cNvSpPr/>
          <p:nvPr>
            <p:custDataLst>
              <p:tags r:id="rId9"/>
            </p:custDataLst>
          </p:nvPr>
        </p:nvSpPr>
        <p:spPr>
          <a:xfrm>
            <a:off x="6177280" y="2056765"/>
            <a:ext cx="1273175" cy="1343025"/>
          </a:xfrm>
          <a:custGeom>
            <a:avLst/>
            <a:gdLst/>
            <a:ahLst/>
            <a:cxnLst>
              <a:cxn ang="0">
                <a:pos x="wd2" y="hd2"/>
              </a:cxn>
              <a:cxn ang="5400000">
                <a:pos x="wd2" y="hd2"/>
              </a:cxn>
              <a:cxn ang="10800000">
                <a:pos x="wd2" y="hd2"/>
              </a:cxn>
              <a:cxn ang="16200000">
                <a:pos x="wd2" y="hd2"/>
              </a:cxn>
            </a:cxnLst>
            <a:rect l="0" t="0" r="r" b="b"/>
            <a:pathLst>
              <a:path w="21600" h="21600" extrusionOk="0">
                <a:moveTo>
                  <a:pt x="21480" y="0"/>
                </a:moveTo>
                <a:lnTo>
                  <a:pt x="0" y="10908"/>
                </a:lnTo>
                <a:lnTo>
                  <a:pt x="21600" y="21600"/>
                </a:lnTo>
                <a:cubicBezTo>
                  <a:pt x="21600" y="21600"/>
                  <a:pt x="21480" y="0"/>
                  <a:pt x="21480" y="0"/>
                </a:cubicBezTo>
                <a:close/>
              </a:path>
            </a:pathLst>
          </a:custGeom>
          <a:solidFill>
            <a:schemeClr val="accent2"/>
          </a:solidFill>
          <a:ln w="12700" cap="flat">
            <a:noFill/>
            <a:miter lim="400000"/>
          </a:ln>
          <a:effectLst/>
        </p:spPr>
        <p:txBody>
          <a:bodyPr anchor="ctr"/>
          <a:lstStyle/>
          <a:p>
            <a:pPr algn="ctr" defTabSz="685165"/>
            <a:endParaRPr sz="1800" kern="0">
              <a:solidFill>
                <a:prstClr val="black"/>
              </a:solidFill>
            </a:endParaRPr>
          </a:p>
        </p:txBody>
      </p:sp>
      <p:sp>
        <p:nvSpPr>
          <p:cNvPr id="61" name="Freeform: Shape 13"/>
          <p:cNvSpPr/>
          <p:nvPr>
            <p:custDataLst>
              <p:tags r:id="rId10"/>
            </p:custDataLst>
          </p:nvPr>
        </p:nvSpPr>
        <p:spPr>
          <a:xfrm>
            <a:off x="4916170" y="2734945"/>
            <a:ext cx="2539365" cy="678180"/>
          </a:xfrm>
          <a:custGeom>
            <a:avLst/>
            <a:gdLst/>
            <a:ahLst/>
            <a:cxnLst>
              <a:cxn ang="0">
                <a:pos x="wd2" y="hd2"/>
              </a:cxn>
              <a:cxn ang="5400000">
                <a:pos x="wd2" y="hd2"/>
              </a:cxn>
              <a:cxn ang="10800000">
                <a:pos x="wd2" y="hd2"/>
              </a:cxn>
              <a:cxn ang="16200000">
                <a:pos x="wd2" y="hd2"/>
              </a:cxn>
            </a:cxnLst>
            <a:rect l="0" t="0" r="r" b="b"/>
            <a:pathLst>
              <a:path w="21600" h="21600" extrusionOk="0">
                <a:moveTo>
                  <a:pt x="10770" y="0"/>
                </a:moveTo>
                <a:lnTo>
                  <a:pt x="0" y="21600"/>
                </a:lnTo>
                <a:lnTo>
                  <a:pt x="21600" y="21174"/>
                </a:lnTo>
                <a:cubicBezTo>
                  <a:pt x="21600" y="21174"/>
                  <a:pt x="10770" y="0"/>
                  <a:pt x="10770" y="0"/>
                </a:cubicBezTo>
                <a:close/>
              </a:path>
            </a:pathLst>
          </a:custGeom>
          <a:solidFill>
            <a:schemeClr val="accent1"/>
          </a:solidFill>
          <a:ln w="12700" cap="flat">
            <a:noFill/>
            <a:miter lim="400000"/>
          </a:ln>
          <a:effectLst/>
        </p:spPr>
        <p:txBody>
          <a:bodyPr anchor="ctr"/>
          <a:lstStyle/>
          <a:p>
            <a:pPr algn="ctr" defTabSz="685165"/>
            <a:endParaRPr sz="1800" kern="0">
              <a:solidFill>
                <a:prstClr val="black"/>
              </a:solidFill>
            </a:endParaRPr>
          </a:p>
        </p:txBody>
      </p:sp>
      <p:sp>
        <p:nvSpPr>
          <p:cNvPr id="62" name="Freeform: Shape 14"/>
          <p:cNvSpPr/>
          <p:nvPr>
            <p:custDataLst>
              <p:tags r:id="rId11"/>
            </p:custDataLst>
          </p:nvPr>
        </p:nvSpPr>
        <p:spPr>
          <a:xfrm>
            <a:off x="5422265" y="1191260"/>
            <a:ext cx="1515745" cy="1046480"/>
          </a:xfrm>
          <a:custGeom>
            <a:avLst/>
            <a:gdLst/>
            <a:ahLst/>
            <a:cxnLst>
              <a:cxn ang="0">
                <a:pos x="wd2" y="hd2"/>
              </a:cxn>
              <a:cxn ang="5400000">
                <a:pos x="wd2" y="hd2"/>
              </a:cxn>
              <a:cxn ang="10800000">
                <a:pos x="wd2" y="hd2"/>
              </a:cxn>
              <a:cxn ang="16200000">
                <a:pos x="wd2" y="hd2"/>
              </a:cxn>
            </a:cxnLst>
            <a:rect l="0" t="0" r="r" b="b"/>
            <a:pathLst>
              <a:path w="21596" h="21595" extrusionOk="0">
                <a:moveTo>
                  <a:pt x="20946" y="0"/>
                </a:moveTo>
                <a:lnTo>
                  <a:pt x="643" y="156"/>
                </a:lnTo>
                <a:cubicBezTo>
                  <a:pt x="286" y="159"/>
                  <a:pt x="-2" y="581"/>
                  <a:pt x="0" y="1098"/>
                </a:cubicBezTo>
                <a:cubicBezTo>
                  <a:pt x="2" y="1615"/>
                  <a:pt x="294" y="2036"/>
                  <a:pt x="650" y="2033"/>
                </a:cubicBezTo>
                <a:lnTo>
                  <a:pt x="20951" y="1876"/>
                </a:lnTo>
                <a:cubicBezTo>
                  <a:pt x="21307" y="1874"/>
                  <a:pt x="21598" y="1451"/>
                  <a:pt x="21596" y="935"/>
                </a:cubicBezTo>
                <a:cubicBezTo>
                  <a:pt x="21594" y="418"/>
                  <a:pt x="21302" y="-3"/>
                  <a:pt x="20946" y="0"/>
                </a:cubicBezTo>
                <a:close/>
                <a:moveTo>
                  <a:pt x="20943" y="3867"/>
                </a:moveTo>
                <a:lnTo>
                  <a:pt x="643" y="4023"/>
                </a:lnTo>
                <a:cubicBezTo>
                  <a:pt x="286" y="4026"/>
                  <a:pt x="-2" y="4448"/>
                  <a:pt x="0" y="4965"/>
                </a:cubicBezTo>
                <a:cubicBezTo>
                  <a:pt x="2" y="5481"/>
                  <a:pt x="294" y="5902"/>
                  <a:pt x="650" y="5900"/>
                </a:cubicBezTo>
                <a:lnTo>
                  <a:pt x="20951" y="5747"/>
                </a:lnTo>
                <a:cubicBezTo>
                  <a:pt x="21307" y="5744"/>
                  <a:pt x="21598" y="5318"/>
                  <a:pt x="21596" y="4801"/>
                </a:cubicBezTo>
                <a:cubicBezTo>
                  <a:pt x="21594" y="4285"/>
                  <a:pt x="21300" y="3864"/>
                  <a:pt x="20943" y="3867"/>
                </a:cubicBezTo>
                <a:close/>
                <a:moveTo>
                  <a:pt x="20946" y="7734"/>
                </a:moveTo>
                <a:lnTo>
                  <a:pt x="643" y="7890"/>
                </a:lnTo>
                <a:cubicBezTo>
                  <a:pt x="286" y="7893"/>
                  <a:pt x="-2" y="8315"/>
                  <a:pt x="0" y="8832"/>
                </a:cubicBezTo>
                <a:cubicBezTo>
                  <a:pt x="2" y="9348"/>
                  <a:pt x="294" y="9769"/>
                  <a:pt x="650" y="9766"/>
                </a:cubicBezTo>
                <a:lnTo>
                  <a:pt x="20951" y="9610"/>
                </a:lnTo>
                <a:cubicBezTo>
                  <a:pt x="21307" y="9608"/>
                  <a:pt x="21598" y="9185"/>
                  <a:pt x="21596" y="8668"/>
                </a:cubicBezTo>
                <a:cubicBezTo>
                  <a:pt x="21594" y="8152"/>
                  <a:pt x="21302" y="7731"/>
                  <a:pt x="20946" y="7734"/>
                </a:cubicBezTo>
                <a:close/>
                <a:moveTo>
                  <a:pt x="20943" y="11714"/>
                </a:moveTo>
                <a:lnTo>
                  <a:pt x="643" y="11870"/>
                </a:lnTo>
                <a:cubicBezTo>
                  <a:pt x="286" y="11873"/>
                  <a:pt x="-2" y="12296"/>
                  <a:pt x="0" y="12812"/>
                </a:cubicBezTo>
                <a:cubicBezTo>
                  <a:pt x="2" y="13329"/>
                  <a:pt x="294" y="13749"/>
                  <a:pt x="650" y="13747"/>
                </a:cubicBezTo>
                <a:lnTo>
                  <a:pt x="20951" y="13594"/>
                </a:lnTo>
                <a:cubicBezTo>
                  <a:pt x="21307" y="13592"/>
                  <a:pt x="21598" y="13166"/>
                  <a:pt x="21596" y="12649"/>
                </a:cubicBezTo>
                <a:cubicBezTo>
                  <a:pt x="21594" y="12133"/>
                  <a:pt x="21300" y="11711"/>
                  <a:pt x="20943" y="11714"/>
                </a:cubicBezTo>
                <a:close/>
                <a:moveTo>
                  <a:pt x="20946" y="15581"/>
                </a:moveTo>
                <a:lnTo>
                  <a:pt x="643" y="15737"/>
                </a:lnTo>
                <a:cubicBezTo>
                  <a:pt x="286" y="15740"/>
                  <a:pt x="-2" y="16163"/>
                  <a:pt x="0" y="16679"/>
                </a:cubicBezTo>
                <a:cubicBezTo>
                  <a:pt x="2" y="17196"/>
                  <a:pt x="294" y="17617"/>
                  <a:pt x="650" y="17614"/>
                </a:cubicBezTo>
                <a:lnTo>
                  <a:pt x="20951" y="17458"/>
                </a:lnTo>
                <a:cubicBezTo>
                  <a:pt x="21307" y="17455"/>
                  <a:pt x="21598" y="17032"/>
                  <a:pt x="21596" y="16516"/>
                </a:cubicBezTo>
                <a:cubicBezTo>
                  <a:pt x="21594" y="15999"/>
                  <a:pt x="21302" y="15578"/>
                  <a:pt x="20946" y="15581"/>
                </a:cubicBezTo>
                <a:close/>
                <a:moveTo>
                  <a:pt x="20943" y="19562"/>
                </a:moveTo>
                <a:lnTo>
                  <a:pt x="643" y="19718"/>
                </a:lnTo>
                <a:cubicBezTo>
                  <a:pt x="286" y="19721"/>
                  <a:pt x="-2" y="20143"/>
                  <a:pt x="0" y="20660"/>
                </a:cubicBezTo>
                <a:cubicBezTo>
                  <a:pt x="2" y="21176"/>
                  <a:pt x="294" y="21597"/>
                  <a:pt x="650" y="21594"/>
                </a:cubicBezTo>
                <a:lnTo>
                  <a:pt x="20951" y="21442"/>
                </a:lnTo>
                <a:cubicBezTo>
                  <a:pt x="21307" y="21439"/>
                  <a:pt x="21598" y="21013"/>
                  <a:pt x="21596" y="20496"/>
                </a:cubicBezTo>
                <a:cubicBezTo>
                  <a:pt x="21594" y="19980"/>
                  <a:pt x="21300" y="19559"/>
                  <a:pt x="20943" y="19562"/>
                </a:cubicBezTo>
                <a:close/>
              </a:path>
            </a:pathLst>
          </a:custGeom>
          <a:solidFill>
            <a:srgbClr val="D7D7D7"/>
          </a:solidFill>
          <a:ln w="12700" cap="flat">
            <a:noFill/>
            <a:miter lim="400000"/>
          </a:ln>
          <a:effectLst/>
        </p:spPr>
        <p:txBody>
          <a:bodyPr anchor="ctr"/>
          <a:lstStyle/>
          <a:p>
            <a:pPr algn="ctr" defTabSz="685165"/>
            <a:endParaRPr sz="1800" kern="0">
              <a:solidFill>
                <a:prstClr val="black"/>
              </a:solidFill>
            </a:endParaRPr>
          </a:p>
        </p:txBody>
      </p:sp>
      <p:sp>
        <p:nvSpPr>
          <p:cNvPr id="63" name="Freeform: Shape 16"/>
          <p:cNvSpPr/>
          <p:nvPr>
            <p:custDataLst>
              <p:tags r:id="rId12"/>
            </p:custDataLst>
          </p:nvPr>
        </p:nvSpPr>
        <p:spPr>
          <a:xfrm>
            <a:off x="8434705" y="2798445"/>
            <a:ext cx="499110" cy="4991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defTabSz="685165"/>
            <a:endParaRPr sz="1800" kern="0">
              <a:solidFill>
                <a:prstClr val="black"/>
              </a:solidFill>
            </a:endParaRPr>
          </a:p>
        </p:txBody>
      </p:sp>
      <p:sp>
        <p:nvSpPr>
          <p:cNvPr id="65" name="Freeform: Shape 17"/>
          <p:cNvSpPr/>
          <p:nvPr>
            <p:custDataLst>
              <p:tags r:id="rId13"/>
            </p:custDataLst>
          </p:nvPr>
        </p:nvSpPr>
        <p:spPr>
          <a:xfrm>
            <a:off x="8513445" y="2897505"/>
            <a:ext cx="297815" cy="300990"/>
          </a:xfrm>
          <a:custGeom>
            <a:avLst/>
            <a:gdLst/>
            <a:ahLst/>
            <a:cxnLst>
              <a:cxn ang="0">
                <a:pos x="wd2" y="hd2"/>
              </a:cxn>
              <a:cxn ang="5400000">
                <a:pos x="wd2" y="hd2"/>
              </a:cxn>
              <a:cxn ang="10800000">
                <a:pos x="wd2" y="hd2"/>
              </a:cxn>
              <a:cxn ang="16200000">
                <a:pos x="wd2" y="hd2"/>
              </a:cxn>
            </a:cxnLst>
            <a:rect l="0" t="0" r="r" b="b"/>
            <a:pathLst>
              <a:path w="20904" h="21526" extrusionOk="0">
                <a:moveTo>
                  <a:pt x="20436" y="25"/>
                </a:moveTo>
                <a:cubicBezTo>
                  <a:pt x="20097" y="-74"/>
                  <a:pt x="19745" y="130"/>
                  <a:pt x="19648" y="477"/>
                </a:cubicBezTo>
                <a:cubicBezTo>
                  <a:pt x="19645" y="495"/>
                  <a:pt x="19149" y="2222"/>
                  <a:pt x="17665" y="2967"/>
                </a:cubicBezTo>
                <a:cubicBezTo>
                  <a:pt x="16164" y="3721"/>
                  <a:pt x="15521" y="4638"/>
                  <a:pt x="15226" y="5356"/>
                </a:cubicBezTo>
                <a:cubicBezTo>
                  <a:pt x="14043" y="4250"/>
                  <a:pt x="12529" y="3621"/>
                  <a:pt x="10915" y="3621"/>
                </a:cubicBezTo>
                <a:cubicBezTo>
                  <a:pt x="9201" y="3621"/>
                  <a:pt x="7593" y="4309"/>
                  <a:pt x="6382" y="5545"/>
                </a:cubicBezTo>
                <a:lnTo>
                  <a:pt x="1874" y="10147"/>
                </a:lnTo>
                <a:cubicBezTo>
                  <a:pt x="-625" y="12698"/>
                  <a:pt x="-625" y="16849"/>
                  <a:pt x="1874" y="19401"/>
                </a:cubicBezTo>
                <a:lnTo>
                  <a:pt x="2084" y="19615"/>
                </a:lnTo>
                <a:cubicBezTo>
                  <a:pt x="3295" y="20852"/>
                  <a:pt x="4905" y="21526"/>
                  <a:pt x="6616" y="21526"/>
                </a:cubicBezTo>
                <a:cubicBezTo>
                  <a:pt x="8328" y="21526"/>
                  <a:pt x="9939" y="20852"/>
                  <a:pt x="11149" y="19615"/>
                </a:cubicBezTo>
                <a:lnTo>
                  <a:pt x="15657" y="15013"/>
                </a:lnTo>
                <a:cubicBezTo>
                  <a:pt x="17937" y="12686"/>
                  <a:pt x="18115" y="9036"/>
                  <a:pt x="16236" y="6475"/>
                </a:cubicBezTo>
                <a:cubicBezTo>
                  <a:pt x="16237" y="6447"/>
                  <a:pt x="16263" y="6428"/>
                  <a:pt x="16261" y="6400"/>
                </a:cubicBezTo>
                <a:cubicBezTo>
                  <a:pt x="16261" y="6387"/>
                  <a:pt x="16216" y="5148"/>
                  <a:pt x="18232" y="4136"/>
                </a:cubicBezTo>
                <a:cubicBezTo>
                  <a:pt x="20223" y="3136"/>
                  <a:pt x="20853" y="924"/>
                  <a:pt x="20880" y="829"/>
                </a:cubicBezTo>
                <a:cubicBezTo>
                  <a:pt x="20975" y="482"/>
                  <a:pt x="20777" y="123"/>
                  <a:pt x="20436" y="25"/>
                </a:cubicBezTo>
                <a:close/>
                <a:moveTo>
                  <a:pt x="10915" y="4928"/>
                </a:moveTo>
                <a:cubicBezTo>
                  <a:pt x="12287" y="4928"/>
                  <a:pt x="13579" y="5473"/>
                  <a:pt x="14549" y="6462"/>
                </a:cubicBezTo>
                <a:lnTo>
                  <a:pt x="14758" y="6676"/>
                </a:lnTo>
                <a:cubicBezTo>
                  <a:pt x="16760" y="8718"/>
                  <a:pt x="16760" y="12039"/>
                  <a:pt x="14758" y="14082"/>
                </a:cubicBezTo>
                <a:lnTo>
                  <a:pt x="14179" y="14673"/>
                </a:lnTo>
                <a:cubicBezTo>
                  <a:pt x="9254" y="11883"/>
                  <a:pt x="7175" y="7993"/>
                  <a:pt x="6727" y="7041"/>
                </a:cubicBezTo>
                <a:lnTo>
                  <a:pt x="7294" y="6462"/>
                </a:lnTo>
                <a:cubicBezTo>
                  <a:pt x="8262" y="5473"/>
                  <a:pt x="9545" y="4928"/>
                  <a:pt x="10915" y="4928"/>
                </a:cubicBezTo>
                <a:close/>
                <a:moveTo>
                  <a:pt x="6247" y="7531"/>
                </a:moveTo>
                <a:cubicBezTo>
                  <a:pt x="6895" y="8850"/>
                  <a:pt x="9011" y="12438"/>
                  <a:pt x="13711" y="15151"/>
                </a:cubicBezTo>
                <a:lnTo>
                  <a:pt x="10250" y="18684"/>
                </a:lnTo>
                <a:cubicBezTo>
                  <a:pt x="9281" y="19674"/>
                  <a:pt x="7986" y="20218"/>
                  <a:pt x="6616" y="20218"/>
                </a:cubicBezTo>
                <a:cubicBezTo>
                  <a:pt x="5246" y="20218"/>
                  <a:pt x="3951" y="19674"/>
                  <a:pt x="2983" y="18684"/>
                </a:cubicBezTo>
                <a:lnTo>
                  <a:pt x="2773" y="18471"/>
                </a:lnTo>
                <a:cubicBezTo>
                  <a:pt x="774" y="16429"/>
                  <a:pt x="774" y="13105"/>
                  <a:pt x="2773" y="11065"/>
                </a:cubicBezTo>
                <a:lnTo>
                  <a:pt x="6247" y="7531"/>
                </a:lnTo>
                <a:close/>
                <a:moveTo>
                  <a:pt x="11864" y="8550"/>
                </a:moveTo>
                <a:lnTo>
                  <a:pt x="10730" y="9707"/>
                </a:lnTo>
                <a:cubicBezTo>
                  <a:pt x="10605" y="9833"/>
                  <a:pt x="10605" y="10031"/>
                  <a:pt x="10730" y="10159"/>
                </a:cubicBezTo>
                <a:cubicBezTo>
                  <a:pt x="10793" y="10222"/>
                  <a:pt x="10883" y="10260"/>
                  <a:pt x="10964" y="10260"/>
                </a:cubicBezTo>
                <a:cubicBezTo>
                  <a:pt x="11048" y="10260"/>
                  <a:pt x="11124" y="10222"/>
                  <a:pt x="11186" y="10159"/>
                </a:cubicBezTo>
                <a:lnTo>
                  <a:pt x="12319" y="9015"/>
                </a:lnTo>
                <a:cubicBezTo>
                  <a:pt x="12445" y="8888"/>
                  <a:pt x="12445" y="8677"/>
                  <a:pt x="12319" y="8550"/>
                </a:cubicBezTo>
                <a:cubicBezTo>
                  <a:pt x="12194" y="8422"/>
                  <a:pt x="11989" y="8422"/>
                  <a:pt x="11864" y="8550"/>
                </a:cubicBezTo>
                <a:close/>
                <a:moveTo>
                  <a:pt x="4658" y="10159"/>
                </a:moveTo>
                <a:lnTo>
                  <a:pt x="3660" y="11178"/>
                </a:lnTo>
                <a:cubicBezTo>
                  <a:pt x="1812" y="13005"/>
                  <a:pt x="1477" y="14914"/>
                  <a:pt x="2687" y="16698"/>
                </a:cubicBezTo>
                <a:cubicBezTo>
                  <a:pt x="2750" y="16788"/>
                  <a:pt x="2844" y="16836"/>
                  <a:pt x="2946" y="16836"/>
                </a:cubicBezTo>
                <a:cubicBezTo>
                  <a:pt x="3008" y="16836"/>
                  <a:pt x="3076" y="16824"/>
                  <a:pt x="3131" y="16786"/>
                </a:cubicBezTo>
                <a:cubicBezTo>
                  <a:pt x="3276" y="16682"/>
                  <a:pt x="3304" y="16480"/>
                  <a:pt x="3205" y="16333"/>
                </a:cubicBezTo>
                <a:cubicBezTo>
                  <a:pt x="2183" y="14828"/>
                  <a:pt x="2483" y="13244"/>
                  <a:pt x="4104" y="11643"/>
                </a:cubicBezTo>
                <a:lnTo>
                  <a:pt x="5114" y="10612"/>
                </a:lnTo>
                <a:cubicBezTo>
                  <a:pt x="5239" y="10485"/>
                  <a:pt x="5239" y="10287"/>
                  <a:pt x="5114" y="10159"/>
                </a:cubicBezTo>
                <a:cubicBezTo>
                  <a:pt x="4989" y="10032"/>
                  <a:pt x="4784" y="10032"/>
                  <a:pt x="4658" y="10159"/>
                </a:cubicBezTo>
                <a:close/>
                <a:moveTo>
                  <a:pt x="3241" y="16999"/>
                </a:moveTo>
                <a:cubicBezTo>
                  <a:pt x="3116" y="17127"/>
                  <a:pt x="3116" y="17337"/>
                  <a:pt x="3241" y="17465"/>
                </a:cubicBezTo>
                <a:lnTo>
                  <a:pt x="3402" y="17616"/>
                </a:lnTo>
                <a:cubicBezTo>
                  <a:pt x="3464" y="17680"/>
                  <a:pt x="3540" y="17704"/>
                  <a:pt x="3623" y="17704"/>
                </a:cubicBezTo>
                <a:cubicBezTo>
                  <a:pt x="3705" y="17704"/>
                  <a:pt x="3783" y="17680"/>
                  <a:pt x="3845" y="17616"/>
                </a:cubicBezTo>
                <a:cubicBezTo>
                  <a:pt x="3969" y="17488"/>
                  <a:pt x="3971" y="17278"/>
                  <a:pt x="3845" y="17150"/>
                </a:cubicBezTo>
                <a:lnTo>
                  <a:pt x="3697" y="16999"/>
                </a:lnTo>
                <a:cubicBezTo>
                  <a:pt x="3572" y="16872"/>
                  <a:pt x="3366" y="16872"/>
                  <a:pt x="3241" y="16999"/>
                </a:cubicBezTo>
                <a:close/>
              </a:path>
            </a:pathLst>
          </a:custGeom>
          <a:solidFill>
            <a:srgbClr val="FFFFFF"/>
          </a:solidFill>
          <a:ln w="12700" cap="flat">
            <a:noFill/>
            <a:miter lim="400000"/>
          </a:ln>
          <a:effectLst/>
        </p:spPr>
        <p:txBody>
          <a:bodyPr anchor="ctr"/>
          <a:lstStyle/>
          <a:p>
            <a:pPr algn="ctr" defTabSz="685165"/>
            <a:endParaRPr sz="1800" kern="0">
              <a:solidFill>
                <a:prstClr val="black"/>
              </a:solidFill>
            </a:endParaRPr>
          </a:p>
        </p:txBody>
      </p:sp>
      <p:sp>
        <p:nvSpPr>
          <p:cNvPr id="66" name="Freeform: Shape 19"/>
          <p:cNvSpPr/>
          <p:nvPr>
            <p:custDataLst>
              <p:tags r:id="rId14"/>
            </p:custDataLst>
          </p:nvPr>
        </p:nvSpPr>
        <p:spPr>
          <a:xfrm>
            <a:off x="8434705" y="1306195"/>
            <a:ext cx="499110" cy="4991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defTabSz="685165"/>
            <a:endParaRPr sz="1800" kern="0">
              <a:solidFill>
                <a:prstClr val="black"/>
              </a:solidFill>
            </a:endParaRPr>
          </a:p>
        </p:txBody>
      </p:sp>
      <p:sp>
        <p:nvSpPr>
          <p:cNvPr id="68" name="Freeform: Shape 20"/>
          <p:cNvSpPr/>
          <p:nvPr>
            <p:custDataLst>
              <p:tags r:id="rId15"/>
            </p:custDataLst>
          </p:nvPr>
        </p:nvSpPr>
        <p:spPr>
          <a:xfrm>
            <a:off x="8535035" y="1375410"/>
            <a:ext cx="297815" cy="300990"/>
          </a:xfrm>
          <a:custGeom>
            <a:avLst/>
            <a:gdLst/>
            <a:ahLst/>
            <a:cxnLst>
              <a:cxn ang="0">
                <a:pos x="wd2" y="hd2"/>
              </a:cxn>
              <a:cxn ang="5400000">
                <a:pos x="wd2" y="hd2"/>
              </a:cxn>
              <a:cxn ang="10800000">
                <a:pos x="wd2" y="hd2"/>
              </a:cxn>
              <a:cxn ang="16200000">
                <a:pos x="wd2" y="hd2"/>
              </a:cxn>
            </a:cxnLst>
            <a:rect l="0" t="0" r="r" b="b"/>
            <a:pathLst>
              <a:path w="21600" h="21583" extrusionOk="0">
                <a:moveTo>
                  <a:pt x="10585" y="5"/>
                </a:moveTo>
                <a:cubicBezTo>
                  <a:pt x="10414" y="27"/>
                  <a:pt x="10247" y="105"/>
                  <a:pt x="10133" y="252"/>
                </a:cubicBezTo>
                <a:cubicBezTo>
                  <a:pt x="8398" y="2489"/>
                  <a:pt x="10182" y="3991"/>
                  <a:pt x="11139" y="4798"/>
                </a:cubicBezTo>
                <a:cubicBezTo>
                  <a:pt x="11426" y="5039"/>
                  <a:pt x="11564" y="5323"/>
                  <a:pt x="11558" y="5649"/>
                </a:cubicBezTo>
                <a:cubicBezTo>
                  <a:pt x="11544" y="6227"/>
                  <a:pt x="11078" y="6945"/>
                  <a:pt x="10382" y="7485"/>
                </a:cubicBezTo>
                <a:cubicBezTo>
                  <a:pt x="10252" y="7584"/>
                  <a:pt x="10200" y="7731"/>
                  <a:pt x="10167" y="7877"/>
                </a:cubicBezTo>
                <a:lnTo>
                  <a:pt x="2341" y="7877"/>
                </a:lnTo>
                <a:cubicBezTo>
                  <a:pt x="1047" y="7877"/>
                  <a:pt x="0" y="8917"/>
                  <a:pt x="0" y="10195"/>
                </a:cubicBezTo>
                <a:lnTo>
                  <a:pt x="0" y="19265"/>
                </a:lnTo>
                <a:cubicBezTo>
                  <a:pt x="0" y="20545"/>
                  <a:pt x="1047" y="21583"/>
                  <a:pt x="2341" y="21583"/>
                </a:cubicBezTo>
                <a:lnTo>
                  <a:pt x="19259" y="21583"/>
                </a:lnTo>
                <a:cubicBezTo>
                  <a:pt x="20551" y="21583"/>
                  <a:pt x="21600" y="20545"/>
                  <a:pt x="21600" y="19265"/>
                </a:cubicBezTo>
                <a:cubicBezTo>
                  <a:pt x="21600" y="19265"/>
                  <a:pt x="21600" y="10195"/>
                  <a:pt x="21600" y="10195"/>
                </a:cubicBezTo>
                <a:cubicBezTo>
                  <a:pt x="21600" y="8917"/>
                  <a:pt x="20551" y="7877"/>
                  <a:pt x="19259" y="7877"/>
                </a:cubicBezTo>
                <a:lnTo>
                  <a:pt x="11806" y="7877"/>
                </a:lnTo>
                <a:cubicBezTo>
                  <a:pt x="12435" y="7186"/>
                  <a:pt x="12888" y="6426"/>
                  <a:pt x="12903" y="5671"/>
                </a:cubicBezTo>
                <a:cubicBezTo>
                  <a:pt x="12920" y="4939"/>
                  <a:pt x="12609" y="4283"/>
                  <a:pt x="12010" y="3779"/>
                </a:cubicBezTo>
                <a:cubicBezTo>
                  <a:pt x="10613" y="2602"/>
                  <a:pt x="10450" y="2045"/>
                  <a:pt x="11207" y="1069"/>
                </a:cubicBezTo>
                <a:cubicBezTo>
                  <a:pt x="11434" y="777"/>
                  <a:pt x="11378" y="363"/>
                  <a:pt x="11083" y="140"/>
                </a:cubicBezTo>
                <a:cubicBezTo>
                  <a:pt x="10935" y="27"/>
                  <a:pt x="10757" y="-17"/>
                  <a:pt x="10585" y="5"/>
                </a:cubicBezTo>
                <a:close/>
                <a:moveTo>
                  <a:pt x="2341" y="9210"/>
                </a:moveTo>
                <a:lnTo>
                  <a:pt x="19259" y="9210"/>
                </a:lnTo>
                <a:cubicBezTo>
                  <a:pt x="19805" y="9210"/>
                  <a:pt x="20254" y="9655"/>
                  <a:pt x="20254" y="10195"/>
                </a:cubicBezTo>
                <a:cubicBezTo>
                  <a:pt x="20254" y="10195"/>
                  <a:pt x="20254" y="19265"/>
                  <a:pt x="20254" y="19265"/>
                </a:cubicBezTo>
                <a:cubicBezTo>
                  <a:pt x="20254" y="19807"/>
                  <a:pt x="19805" y="20250"/>
                  <a:pt x="19259" y="20250"/>
                </a:cubicBezTo>
                <a:lnTo>
                  <a:pt x="2341" y="20250"/>
                </a:lnTo>
                <a:cubicBezTo>
                  <a:pt x="1794" y="20250"/>
                  <a:pt x="1346" y="19807"/>
                  <a:pt x="1346" y="19265"/>
                </a:cubicBezTo>
                <a:lnTo>
                  <a:pt x="1346" y="10195"/>
                </a:lnTo>
                <a:cubicBezTo>
                  <a:pt x="1346" y="9655"/>
                  <a:pt x="1794" y="9210"/>
                  <a:pt x="2341" y="9210"/>
                </a:cubicBezTo>
                <a:close/>
                <a:moveTo>
                  <a:pt x="4682" y="11460"/>
                </a:moveTo>
                <a:cubicBezTo>
                  <a:pt x="4496" y="11460"/>
                  <a:pt x="4343" y="11612"/>
                  <a:pt x="4343" y="11796"/>
                </a:cubicBezTo>
                <a:cubicBezTo>
                  <a:pt x="4343" y="11983"/>
                  <a:pt x="4496" y="12132"/>
                  <a:pt x="4682" y="12132"/>
                </a:cubicBezTo>
                <a:lnTo>
                  <a:pt x="5010" y="12132"/>
                </a:lnTo>
                <a:cubicBezTo>
                  <a:pt x="5195" y="12132"/>
                  <a:pt x="5349" y="11983"/>
                  <a:pt x="5349" y="11796"/>
                </a:cubicBezTo>
                <a:cubicBezTo>
                  <a:pt x="5349" y="11612"/>
                  <a:pt x="5195" y="11460"/>
                  <a:pt x="5010" y="11460"/>
                </a:cubicBezTo>
                <a:lnTo>
                  <a:pt x="4682" y="11460"/>
                </a:lnTo>
                <a:close/>
                <a:moveTo>
                  <a:pt x="6853" y="11460"/>
                </a:moveTo>
                <a:cubicBezTo>
                  <a:pt x="6666" y="11460"/>
                  <a:pt x="6514" y="11612"/>
                  <a:pt x="6514" y="11796"/>
                </a:cubicBezTo>
                <a:cubicBezTo>
                  <a:pt x="6514" y="11983"/>
                  <a:pt x="6666" y="12132"/>
                  <a:pt x="6853" y="12132"/>
                </a:cubicBezTo>
                <a:lnTo>
                  <a:pt x="7181" y="12132"/>
                </a:lnTo>
                <a:cubicBezTo>
                  <a:pt x="7368" y="12132"/>
                  <a:pt x="7520" y="11983"/>
                  <a:pt x="7520" y="11796"/>
                </a:cubicBezTo>
                <a:cubicBezTo>
                  <a:pt x="7520" y="11612"/>
                  <a:pt x="7368" y="11460"/>
                  <a:pt x="7181" y="11460"/>
                </a:cubicBezTo>
                <a:lnTo>
                  <a:pt x="6853" y="11460"/>
                </a:lnTo>
                <a:close/>
                <a:moveTo>
                  <a:pt x="9375" y="11460"/>
                </a:moveTo>
                <a:cubicBezTo>
                  <a:pt x="9189" y="11460"/>
                  <a:pt x="9047" y="11612"/>
                  <a:pt x="9047" y="11796"/>
                </a:cubicBezTo>
                <a:cubicBezTo>
                  <a:pt x="9047" y="11983"/>
                  <a:pt x="9189" y="12132"/>
                  <a:pt x="9375" y="12132"/>
                </a:cubicBezTo>
                <a:lnTo>
                  <a:pt x="9714" y="12132"/>
                </a:lnTo>
                <a:cubicBezTo>
                  <a:pt x="9901" y="12132"/>
                  <a:pt x="10054" y="11983"/>
                  <a:pt x="10054" y="11796"/>
                </a:cubicBezTo>
                <a:cubicBezTo>
                  <a:pt x="10054" y="11612"/>
                  <a:pt x="9901" y="11460"/>
                  <a:pt x="9714" y="11460"/>
                </a:cubicBezTo>
                <a:lnTo>
                  <a:pt x="9375" y="11460"/>
                </a:lnTo>
                <a:close/>
                <a:moveTo>
                  <a:pt x="11558" y="11460"/>
                </a:moveTo>
                <a:cubicBezTo>
                  <a:pt x="11370" y="11460"/>
                  <a:pt x="11218" y="11612"/>
                  <a:pt x="11218" y="11796"/>
                </a:cubicBezTo>
                <a:cubicBezTo>
                  <a:pt x="11218" y="11983"/>
                  <a:pt x="11370" y="12132"/>
                  <a:pt x="11558" y="12132"/>
                </a:cubicBezTo>
                <a:lnTo>
                  <a:pt x="11897" y="12132"/>
                </a:lnTo>
                <a:cubicBezTo>
                  <a:pt x="12083" y="12132"/>
                  <a:pt x="12225" y="11983"/>
                  <a:pt x="12225" y="11796"/>
                </a:cubicBezTo>
                <a:cubicBezTo>
                  <a:pt x="12225" y="11612"/>
                  <a:pt x="12083" y="11460"/>
                  <a:pt x="11897" y="11460"/>
                </a:cubicBezTo>
                <a:lnTo>
                  <a:pt x="11558" y="11460"/>
                </a:lnTo>
                <a:close/>
                <a:moveTo>
                  <a:pt x="13729" y="11460"/>
                </a:moveTo>
                <a:cubicBezTo>
                  <a:pt x="13543" y="11460"/>
                  <a:pt x="13390" y="11612"/>
                  <a:pt x="13390" y="11796"/>
                </a:cubicBezTo>
                <a:cubicBezTo>
                  <a:pt x="13390" y="11983"/>
                  <a:pt x="13543" y="12132"/>
                  <a:pt x="13729" y="12132"/>
                </a:cubicBezTo>
                <a:lnTo>
                  <a:pt x="14057" y="12132"/>
                </a:lnTo>
                <a:cubicBezTo>
                  <a:pt x="14244" y="12132"/>
                  <a:pt x="14396" y="11983"/>
                  <a:pt x="14396" y="11796"/>
                </a:cubicBezTo>
                <a:cubicBezTo>
                  <a:pt x="14396" y="11612"/>
                  <a:pt x="14244" y="11460"/>
                  <a:pt x="14057" y="11460"/>
                </a:cubicBezTo>
                <a:lnTo>
                  <a:pt x="13729" y="11460"/>
                </a:lnTo>
                <a:close/>
                <a:moveTo>
                  <a:pt x="16251" y="11460"/>
                </a:moveTo>
                <a:cubicBezTo>
                  <a:pt x="16064" y="11460"/>
                  <a:pt x="15923" y="11612"/>
                  <a:pt x="15923" y="11796"/>
                </a:cubicBezTo>
                <a:cubicBezTo>
                  <a:pt x="15923" y="11983"/>
                  <a:pt x="16064" y="12132"/>
                  <a:pt x="16251" y="12132"/>
                </a:cubicBezTo>
                <a:lnTo>
                  <a:pt x="16590" y="12132"/>
                </a:lnTo>
                <a:cubicBezTo>
                  <a:pt x="16776" y="12132"/>
                  <a:pt x="16929" y="11983"/>
                  <a:pt x="16929" y="11796"/>
                </a:cubicBezTo>
                <a:cubicBezTo>
                  <a:pt x="16929" y="11612"/>
                  <a:pt x="16776" y="11460"/>
                  <a:pt x="16590" y="11460"/>
                </a:cubicBezTo>
                <a:lnTo>
                  <a:pt x="16251" y="11460"/>
                </a:lnTo>
                <a:close/>
                <a:moveTo>
                  <a:pt x="4682" y="13610"/>
                </a:moveTo>
                <a:cubicBezTo>
                  <a:pt x="4496" y="13610"/>
                  <a:pt x="4343" y="13762"/>
                  <a:pt x="4343" y="13946"/>
                </a:cubicBezTo>
                <a:cubicBezTo>
                  <a:pt x="4343" y="14131"/>
                  <a:pt x="4496" y="14282"/>
                  <a:pt x="4682" y="14282"/>
                </a:cubicBezTo>
                <a:lnTo>
                  <a:pt x="5010" y="14282"/>
                </a:lnTo>
                <a:cubicBezTo>
                  <a:pt x="5195" y="14282"/>
                  <a:pt x="5349" y="14131"/>
                  <a:pt x="5349" y="13946"/>
                </a:cubicBezTo>
                <a:cubicBezTo>
                  <a:pt x="5349" y="13762"/>
                  <a:pt x="5195" y="13610"/>
                  <a:pt x="5010" y="13610"/>
                </a:cubicBezTo>
                <a:lnTo>
                  <a:pt x="4682" y="13610"/>
                </a:lnTo>
                <a:close/>
                <a:moveTo>
                  <a:pt x="6853" y="13610"/>
                </a:moveTo>
                <a:cubicBezTo>
                  <a:pt x="6666" y="13610"/>
                  <a:pt x="6514" y="13762"/>
                  <a:pt x="6514" y="13946"/>
                </a:cubicBezTo>
                <a:cubicBezTo>
                  <a:pt x="6514" y="14131"/>
                  <a:pt x="6666" y="14282"/>
                  <a:pt x="6853" y="14282"/>
                </a:cubicBezTo>
                <a:lnTo>
                  <a:pt x="7181" y="14282"/>
                </a:lnTo>
                <a:cubicBezTo>
                  <a:pt x="7368" y="14282"/>
                  <a:pt x="7520" y="14131"/>
                  <a:pt x="7520" y="13946"/>
                </a:cubicBezTo>
                <a:cubicBezTo>
                  <a:pt x="7520" y="13762"/>
                  <a:pt x="7368" y="13610"/>
                  <a:pt x="7181" y="13610"/>
                </a:cubicBezTo>
                <a:lnTo>
                  <a:pt x="6853" y="13610"/>
                </a:lnTo>
                <a:close/>
                <a:moveTo>
                  <a:pt x="9375" y="13610"/>
                </a:moveTo>
                <a:cubicBezTo>
                  <a:pt x="9189" y="13610"/>
                  <a:pt x="9047" y="13762"/>
                  <a:pt x="9047" y="13946"/>
                </a:cubicBezTo>
                <a:cubicBezTo>
                  <a:pt x="9047" y="14131"/>
                  <a:pt x="9189" y="14282"/>
                  <a:pt x="9375" y="14282"/>
                </a:cubicBezTo>
                <a:lnTo>
                  <a:pt x="9714" y="14282"/>
                </a:lnTo>
                <a:cubicBezTo>
                  <a:pt x="9901" y="14282"/>
                  <a:pt x="10054" y="14131"/>
                  <a:pt x="10054" y="13946"/>
                </a:cubicBezTo>
                <a:cubicBezTo>
                  <a:pt x="10054" y="13762"/>
                  <a:pt x="9901" y="13610"/>
                  <a:pt x="9714" y="13610"/>
                </a:cubicBezTo>
                <a:lnTo>
                  <a:pt x="9375" y="13610"/>
                </a:lnTo>
                <a:close/>
                <a:moveTo>
                  <a:pt x="11558" y="13610"/>
                </a:moveTo>
                <a:cubicBezTo>
                  <a:pt x="11370" y="13610"/>
                  <a:pt x="11218" y="13762"/>
                  <a:pt x="11218" y="13946"/>
                </a:cubicBezTo>
                <a:cubicBezTo>
                  <a:pt x="11218" y="14131"/>
                  <a:pt x="11370" y="14282"/>
                  <a:pt x="11558" y="14282"/>
                </a:cubicBezTo>
                <a:lnTo>
                  <a:pt x="11897" y="14282"/>
                </a:lnTo>
                <a:cubicBezTo>
                  <a:pt x="12083" y="14282"/>
                  <a:pt x="12225" y="14131"/>
                  <a:pt x="12225" y="13946"/>
                </a:cubicBezTo>
                <a:cubicBezTo>
                  <a:pt x="12225" y="13762"/>
                  <a:pt x="12083" y="13610"/>
                  <a:pt x="11897" y="13610"/>
                </a:cubicBezTo>
                <a:lnTo>
                  <a:pt x="11558" y="13610"/>
                </a:lnTo>
                <a:close/>
                <a:moveTo>
                  <a:pt x="13729" y="13610"/>
                </a:moveTo>
                <a:cubicBezTo>
                  <a:pt x="13543" y="13610"/>
                  <a:pt x="13390" y="13762"/>
                  <a:pt x="13390" y="13946"/>
                </a:cubicBezTo>
                <a:cubicBezTo>
                  <a:pt x="13390" y="14131"/>
                  <a:pt x="13543" y="14282"/>
                  <a:pt x="13729" y="14282"/>
                </a:cubicBezTo>
                <a:lnTo>
                  <a:pt x="14057" y="14282"/>
                </a:lnTo>
                <a:cubicBezTo>
                  <a:pt x="14244" y="14282"/>
                  <a:pt x="14396" y="14131"/>
                  <a:pt x="14396" y="13946"/>
                </a:cubicBezTo>
                <a:cubicBezTo>
                  <a:pt x="14396" y="13762"/>
                  <a:pt x="14244" y="13610"/>
                  <a:pt x="14057" y="13610"/>
                </a:cubicBezTo>
                <a:lnTo>
                  <a:pt x="13729" y="13610"/>
                </a:lnTo>
                <a:close/>
                <a:moveTo>
                  <a:pt x="16251" y="13610"/>
                </a:moveTo>
                <a:cubicBezTo>
                  <a:pt x="16064" y="13610"/>
                  <a:pt x="15923" y="13762"/>
                  <a:pt x="15923" y="13946"/>
                </a:cubicBezTo>
                <a:cubicBezTo>
                  <a:pt x="15923" y="14131"/>
                  <a:pt x="16064" y="14282"/>
                  <a:pt x="16251" y="14282"/>
                </a:cubicBezTo>
                <a:lnTo>
                  <a:pt x="16590" y="14282"/>
                </a:lnTo>
                <a:cubicBezTo>
                  <a:pt x="16776" y="14282"/>
                  <a:pt x="16929" y="14131"/>
                  <a:pt x="16929" y="13946"/>
                </a:cubicBezTo>
                <a:cubicBezTo>
                  <a:pt x="16929" y="13762"/>
                  <a:pt x="16776" y="13610"/>
                  <a:pt x="16590" y="13610"/>
                </a:cubicBezTo>
                <a:lnTo>
                  <a:pt x="16251" y="13610"/>
                </a:lnTo>
                <a:close/>
                <a:moveTo>
                  <a:pt x="4682" y="15402"/>
                </a:moveTo>
                <a:cubicBezTo>
                  <a:pt x="4496" y="15402"/>
                  <a:pt x="4343" y="15553"/>
                  <a:pt x="4343" y="15738"/>
                </a:cubicBezTo>
                <a:cubicBezTo>
                  <a:pt x="4343" y="15922"/>
                  <a:pt x="4496" y="16074"/>
                  <a:pt x="4682" y="16074"/>
                </a:cubicBezTo>
                <a:lnTo>
                  <a:pt x="5010" y="16074"/>
                </a:lnTo>
                <a:cubicBezTo>
                  <a:pt x="5195" y="16074"/>
                  <a:pt x="5349" y="15922"/>
                  <a:pt x="5349" y="15738"/>
                </a:cubicBezTo>
                <a:cubicBezTo>
                  <a:pt x="5349" y="15553"/>
                  <a:pt x="5195" y="15402"/>
                  <a:pt x="5010" y="15402"/>
                </a:cubicBezTo>
                <a:lnTo>
                  <a:pt x="4682" y="15402"/>
                </a:lnTo>
                <a:close/>
                <a:moveTo>
                  <a:pt x="6853" y="15402"/>
                </a:moveTo>
                <a:cubicBezTo>
                  <a:pt x="6666" y="15402"/>
                  <a:pt x="6514" y="15553"/>
                  <a:pt x="6514" y="15738"/>
                </a:cubicBezTo>
                <a:cubicBezTo>
                  <a:pt x="6514" y="15922"/>
                  <a:pt x="6666" y="16074"/>
                  <a:pt x="6853" y="16074"/>
                </a:cubicBezTo>
                <a:lnTo>
                  <a:pt x="7181" y="16074"/>
                </a:lnTo>
                <a:cubicBezTo>
                  <a:pt x="7368" y="16074"/>
                  <a:pt x="7520" y="15922"/>
                  <a:pt x="7520" y="15738"/>
                </a:cubicBezTo>
                <a:cubicBezTo>
                  <a:pt x="7520" y="15553"/>
                  <a:pt x="7368" y="15402"/>
                  <a:pt x="7181" y="15402"/>
                </a:cubicBezTo>
                <a:lnTo>
                  <a:pt x="6853" y="15402"/>
                </a:lnTo>
                <a:close/>
                <a:moveTo>
                  <a:pt x="9375" y="15402"/>
                </a:moveTo>
                <a:cubicBezTo>
                  <a:pt x="9189" y="15402"/>
                  <a:pt x="9047" y="15553"/>
                  <a:pt x="9047" y="15738"/>
                </a:cubicBezTo>
                <a:cubicBezTo>
                  <a:pt x="9047" y="15922"/>
                  <a:pt x="9189" y="16074"/>
                  <a:pt x="9375" y="16074"/>
                </a:cubicBezTo>
                <a:lnTo>
                  <a:pt x="9714" y="16074"/>
                </a:lnTo>
                <a:cubicBezTo>
                  <a:pt x="9901" y="16074"/>
                  <a:pt x="10054" y="15922"/>
                  <a:pt x="10054" y="15738"/>
                </a:cubicBezTo>
                <a:cubicBezTo>
                  <a:pt x="10054" y="15553"/>
                  <a:pt x="9901" y="15402"/>
                  <a:pt x="9714" y="15402"/>
                </a:cubicBezTo>
                <a:lnTo>
                  <a:pt x="9375" y="15402"/>
                </a:lnTo>
                <a:close/>
                <a:moveTo>
                  <a:pt x="11558" y="15402"/>
                </a:moveTo>
                <a:cubicBezTo>
                  <a:pt x="11370" y="15402"/>
                  <a:pt x="11218" y="15553"/>
                  <a:pt x="11218" y="15738"/>
                </a:cubicBezTo>
                <a:cubicBezTo>
                  <a:pt x="11218" y="15922"/>
                  <a:pt x="11370" y="16074"/>
                  <a:pt x="11558" y="16074"/>
                </a:cubicBezTo>
                <a:lnTo>
                  <a:pt x="11897" y="16074"/>
                </a:lnTo>
                <a:cubicBezTo>
                  <a:pt x="12083" y="16074"/>
                  <a:pt x="12225" y="15922"/>
                  <a:pt x="12225" y="15738"/>
                </a:cubicBezTo>
                <a:cubicBezTo>
                  <a:pt x="12225" y="15553"/>
                  <a:pt x="12083" y="15402"/>
                  <a:pt x="11897" y="15402"/>
                </a:cubicBezTo>
                <a:lnTo>
                  <a:pt x="11558" y="15402"/>
                </a:lnTo>
                <a:close/>
                <a:moveTo>
                  <a:pt x="13729" y="15402"/>
                </a:moveTo>
                <a:cubicBezTo>
                  <a:pt x="13543" y="15402"/>
                  <a:pt x="13390" y="15553"/>
                  <a:pt x="13390" y="15738"/>
                </a:cubicBezTo>
                <a:cubicBezTo>
                  <a:pt x="13390" y="15922"/>
                  <a:pt x="13543" y="16074"/>
                  <a:pt x="13729" y="16074"/>
                </a:cubicBezTo>
                <a:lnTo>
                  <a:pt x="14057" y="16074"/>
                </a:lnTo>
                <a:cubicBezTo>
                  <a:pt x="14244" y="16074"/>
                  <a:pt x="14396" y="15922"/>
                  <a:pt x="14396" y="15738"/>
                </a:cubicBezTo>
                <a:cubicBezTo>
                  <a:pt x="14396" y="15553"/>
                  <a:pt x="14244" y="15402"/>
                  <a:pt x="14057" y="15402"/>
                </a:cubicBezTo>
                <a:lnTo>
                  <a:pt x="13729" y="15402"/>
                </a:lnTo>
                <a:close/>
                <a:moveTo>
                  <a:pt x="16251" y="15402"/>
                </a:moveTo>
                <a:cubicBezTo>
                  <a:pt x="16064" y="15402"/>
                  <a:pt x="15923" y="15553"/>
                  <a:pt x="15923" y="15738"/>
                </a:cubicBezTo>
                <a:cubicBezTo>
                  <a:pt x="15923" y="15922"/>
                  <a:pt x="16064" y="16074"/>
                  <a:pt x="16251" y="16074"/>
                </a:cubicBezTo>
                <a:lnTo>
                  <a:pt x="16590" y="16074"/>
                </a:lnTo>
                <a:cubicBezTo>
                  <a:pt x="16776" y="16074"/>
                  <a:pt x="16929" y="15922"/>
                  <a:pt x="16929" y="15738"/>
                </a:cubicBezTo>
                <a:cubicBezTo>
                  <a:pt x="16929" y="15553"/>
                  <a:pt x="16776" y="15402"/>
                  <a:pt x="16590" y="15402"/>
                </a:cubicBezTo>
                <a:lnTo>
                  <a:pt x="16251" y="15402"/>
                </a:lnTo>
                <a:close/>
                <a:moveTo>
                  <a:pt x="4682" y="17552"/>
                </a:moveTo>
                <a:cubicBezTo>
                  <a:pt x="4496" y="17552"/>
                  <a:pt x="4343" y="17704"/>
                  <a:pt x="4343" y="17888"/>
                </a:cubicBezTo>
                <a:cubicBezTo>
                  <a:pt x="4343" y="18073"/>
                  <a:pt x="4496" y="18224"/>
                  <a:pt x="4682" y="18224"/>
                </a:cubicBezTo>
                <a:lnTo>
                  <a:pt x="5010" y="18224"/>
                </a:lnTo>
                <a:cubicBezTo>
                  <a:pt x="5195" y="18224"/>
                  <a:pt x="5349" y="18073"/>
                  <a:pt x="5349" y="17888"/>
                </a:cubicBezTo>
                <a:cubicBezTo>
                  <a:pt x="5349" y="17704"/>
                  <a:pt x="5195" y="17552"/>
                  <a:pt x="5010" y="17552"/>
                </a:cubicBezTo>
                <a:lnTo>
                  <a:pt x="4682" y="17552"/>
                </a:lnTo>
                <a:close/>
                <a:moveTo>
                  <a:pt x="6853" y="17552"/>
                </a:moveTo>
                <a:cubicBezTo>
                  <a:pt x="6666" y="17552"/>
                  <a:pt x="6514" y="17704"/>
                  <a:pt x="6514" y="17888"/>
                </a:cubicBezTo>
                <a:cubicBezTo>
                  <a:pt x="6514" y="18073"/>
                  <a:pt x="6666" y="18224"/>
                  <a:pt x="6853" y="18224"/>
                </a:cubicBezTo>
                <a:lnTo>
                  <a:pt x="14272" y="18224"/>
                </a:lnTo>
                <a:cubicBezTo>
                  <a:pt x="14460" y="18224"/>
                  <a:pt x="14611" y="18073"/>
                  <a:pt x="14611" y="17888"/>
                </a:cubicBezTo>
                <a:cubicBezTo>
                  <a:pt x="14611" y="17704"/>
                  <a:pt x="14460" y="17552"/>
                  <a:pt x="14272" y="17552"/>
                </a:cubicBezTo>
                <a:lnTo>
                  <a:pt x="6853" y="17552"/>
                </a:lnTo>
                <a:close/>
                <a:moveTo>
                  <a:pt x="16251" y="17552"/>
                </a:moveTo>
                <a:cubicBezTo>
                  <a:pt x="16064" y="17552"/>
                  <a:pt x="15923" y="17704"/>
                  <a:pt x="15923" y="17888"/>
                </a:cubicBezTo>
                <a:cubicBezTo>
                  <a:pt x="15923" y="18073"/>
                  <a:pt x="16064" y="18224"/>
                  <a:pt x="16251" y="18224"/>
                </a:cubicBezTo>
                <a:lnTo>
                  <a:pt x="16590" y="18224"/>
                </a:lnTo>
                <a:cubicBezTo>
                  <a:pt x="16776" y="18224"/>
                  <a:pt x="16929" y="18073"/>
                  <a:pt x="16929" y="17888"/>
                </a:cubicBezTo>
                <a:cubicBezTo>
                  <a:pt x="16929" y="17704"/>
                  <a:pt x="16776" y="17552"/>
                  <a:pt x="16590" y="17552"/>
                </a:cubicBezTo>
                <a:lnTo>
                  <a:pt x="16251" y="17552"/>
                </a:lnTo>
                <a:close/>
              </a:path>
            </a:pathLst>
          </a:custGeom>
          <a:solidFill>
            <a:srgbClr val="FFFFFF"/>
          </a:solidFill>
          <a:ln w="12700" cap="flat">
            <a:noFill/>
            <a:miter lim="400000"/>
          </a:ln>
          <a:effectLst/>
        </p:spPr>
        <p:txBody>
          <a:bodyPr anchor="ctr"/>
          <a:lstStyle/>
          <a:p>
            <a:pPr algn="ctr" defTabSz="685165"/>
            <a:endParaRPr sz="1800" kern="0">
              <a:solidFill>
                <a:prstClr val="black"/>
              </a:solidFill>
            </a:endParaRPr>
          </a:p>
        </p:txBody>
      </p:sp>
      <p:sp>
        <p:nvSpPr>
          <p:cNvPr id="69" name="Freeform: Shape 22"/>
          <p:cNvSpPr/>
          <p:nvPr>
            <p:custDataLst>
              <p:tags r:id="rId16"/>
            </p:custDataLst>
          </p:nvPr>
        </p:nvSpPr>
        <p:spPr>
          <a:xfrm>
            <a:off x="3400425" y="2798445"/>
            <a:ext cx="499110" cy="4991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defTabSz="685165"/>
            <a:endParaRPr sz="1800" kern="0">
              <a:solidFill>
                <a:prstClr val="black"/>
              </a:solidFill>
            </a:endParaRPr>
          </a:p>
        </p:txBody>
      </p:sp>
      <p:sp>
        <p:nvSpPr>
          <p:cNvPr id="70" name="Freeform: Shape 23"/>
          <p:cNvSpPr/>
          <p:nvPr>
            <p:custDataLst>
              <p:tags r:id="rId17"/>
            </p:custDataLst>
          </p:nvPr>
        </p:nvSpPr>
        <p:spPr>
          <a:xfrm>
            <a:off x="3477260" y="2880360"/>
            <a:ext cx="335915" cy="335915"/>
          </a:xfrm>
          <a:custGeom>
            <a:avLst/>
            <a:gdLst/>
            <a:ahLst/>
            <a:cxnLst>
              <a:cxn ang="0">
                <a:pos x="wd2" y="hd2"/>
              </a:cxn>
              <a:cxn ang="5400000">
                <a:pos x="wd2" y="hd2"/>
              </a:cxn>
              <a:cxn ang="10800000">
                <a:pos x="wd2" y="hd2"/>
              </a:cxn>
              <a:cxn ang="16200000">
                <a:pos x="wd2" y="hd2"/>
              </a:cxn>
            </a:cxnLst>
            <a:rect l="0" t="0" r="r" b="b"/>
            <a:pathLst>
              <a:path w="21600" h="21600" extrusionOk="0">
                <a:moveTo>
                  <a:pt x="11216" y="0"/>
                </a:moveTo>
                <a:cubicBezTo>
                  <a:pt x="10861" y="0"/>
                  <a:pt x="10570" y="290"/>
                  <a:pt x="10570" y="646"/>
                </a:cubicBezTo>
                <a:lnTo>
                  <a:pt x="10570" y="2571"/>
                </a:lnTo>
                <a:cubicBezTo>
                  <a:pt x="10570" y="2926"/>
                  <a:pt x="10861" y="3217"/>
                  <a:pt x="11216" y="3217"/>
                </a:cubicBezTo>
                <a:cubicBezTo>
                  <a:pt x="11573" y="3217"/>
                  <a:pt x="11848" y="2926"/>
                  <a:pt x="11848" y="2571"/>
                </a:cubicBezTo>
                <a:lnTo>
                  <a:pt x="11848" y="646"/>
                </a:lnTo>
                <a:cubicBezTo>
                  <a:pt x="11848" y="290"/>
                  <a:pt x="11571" y="0"/>
                  <a:pt x="11216" y="0"/>
                </a:cubicBezTo>
                <a:close/>
                <a:moveTo>
                  <a:pt x="3863" y="2757"/>
                </a:moveTo>
                <a:cubicBezTo>
                  <a:pt x="3699" y="2757"/>
                  <a:pt x="3529" y="2818"/>
                  <a:pt x="3404" y="2944"/>
                </a:cubicBezTo>
                <a:cubicBezTo>
                  <a:pt x="3151" y="3196"/>
                  <a:pt x="3152" y="3612"/>
                  <a:pt x="3404" y="3863"/>
                </a:cubicBezTo>
                <a:lnTo>
                  <a:pt x="4768" y="5228"/>
                </a:lnTo>
                <a:cubicBezTo>
                  <a:pt x="4893" y="5354"/>
                  <a:pt x="5065" y="5414"/>
                  <a:pt x="5228" y="5414"/>
                </a:cubicBezTo>
                <a:cubicBezTo>
                  <a:pt x="5394" y="5414"/>
                  <a:pt x="5547" y="5354"/>
                  <a:pt x="5673" y="5228"/>
                </a:cubicBezTo>
                <a:cubicBezTo>
                  <a:pt x="5924" y="4976"/>
                  <a:pt x="5924" y="4560"/>
                  <a:pt x="5673" y="4309"/>
                </a:cubicBezTo>
                <a:lnTo>
                  <a:pt x="4309" y="2944"/>
                </a:lnTo>
                <a:cubicBezTo>
                  <a:pt x="4183" y="2818"/>
                  <a:pt x="4028" y="2757"/>
                  <a:pt x="3863" y="2757"/>
                </a:cubicBezTo>
                <a:close/>
                <a:moveTo>
                  <a:pt x="18096" y="2757"/>
                </a:moveTo>
                <a:cubicBezTo>
                  <a:pt x="17931" y="2757"/>
                  <a:pt x="17762" y="2818"/>
                  <a:pt x="17636" y="2944"/>
                </a:cubicBezTo>
                <a:lnTo>
                  <a:pt x="16272" y="4309"/>
                </a:lnTo>
                <a:cubicBezTo>
                  <a:pt x="16020" y="4560"/>
                  <a:pt x="16020" y="4976"/>
                  <a:pt x="16272" y="5228"/>
                </a:cubicBezTo>
                <a:cubicBezTo>
                  <a:pt x="16397" y="5354"/>
                  <a:pt x="16566" y="5414"/>
                  <a:pt x="16731" y="5414"/>
                </a:cubicBezTo>
                <a:cubicBezTo>
                  <a:pt x="16897" y="5414"/>
                  <a:pt x="17051" y="5354"/>
                  <a:pt x="17177" y="5228"/>
                </a:cubicBezTo>
                <a:lnTo>
                  <a:pt x="18541" y="3863"/>
                </a:lnTo>
                <a:cubicBezTo>
                  <a:pt x="18793" y="3612"/>
                  <a:pt x="18793" y="3196"/>
                  <a:pt x="18541" y="2944"/>
                </a:cubicBezTo>
                <a:cubicBezTo>
                  <a:pt x="18415" y="2818"/>
                  <a:pt x="18260" y="2757"/>
                  <a:pt x="18096" y="2757"/>
                </a:cubicBezTo>
                <a:close/>
                <a:moveTo>
                  <a:pt x="10944" y="3677"/>
                </a:moveTo>
                <a:cubicBezTo>
                  <a:pt x="7184" y="3677"/>
                  <a:pt x="4136" y="6741"/>
                  <a:pt x="4136" y="10498"/>
                </a:cubicBezTo>
                <a:cubicBezTo>
                  <a:pt x="4136" y="14258"/>
                  <a:pt x="7184" y="17306"/>
                  <a:pt x="10944" y="17306"/>
                </a:cubicBezTo>
                <a:cubicBezTo>
                  <a:pt x="14702" y="17306"/>
                  <a:pt x="17765" y="14258"/>
                  <a:pt x="17765" y="10498"/>
                </a:cubicBezTo>
                <a:cubicBezTo>
                  <a:pt x="17765" y="6741"/>
                  <a:pt x="14702" y="3677"/>
                  <a:pt x="10944" y="3677"/>
                </a:cubicBezTo>
                <a:close/>
                <a:moveTo>
                  <a:pt x="10944" y="4969"/>
                </a:moveTo>
                <a:cubicBezTo>
                  <a:pt x="13991" y="4969"/>
                  <a:pt x="16473" y="7452"/>
                  <a:pt x="16473" y="10498"/>
                </a:cubicBezTo>
                <a:cubicBezTo>
                  <a:pt x="16473" y="13548"/>
                  <a:pt x="13991" y="16028"/>
                  <a:pt x="10944" y="16028"/>
                </a:cubicBezTo>
                <a:cubicBezTo>
                  <a:pt x="7895" y="16028"/>
                  <a:pt x="5414" y="13548"/>
                  <a:pt x="5414" y="10498"/>
                </a:cubicBezTo>
                <a:cubicBezTo>
                  <a:pt x="5414" y="7452"/>
                  <a:pt x="7895" y="4969"/>
                  <a:pt x="10944" y="4969"/>
                </a:cubicBezTo>
                <a:close/>
                <a:moveTo>
                  <a:pt x="10599" y="5974"/>
                </a:moveTo>
                <a:cubicBezTo>
                  <a:pt x="9292" y="5974"/>
                  <a:pt x="8062" y="6676"/>
                  <a:pt x="7396" y="7798"/>
                </a:cubicBezTo>
                <a:cubicBezTo>
                  <a:pt x="7306" y="7953"/>
                  <a:pt x="7359" y="8152"/>
                  <a:pt x="7511" y="8244"/>
                </a:cubicBezTo>
                <a:cubicBezTo>
                  <a:pt x="7563" y="8275"/>
                  <a:pt x="7614" y="8287"/>
                  <a:pt x="7669" y="8287"/>
                </a:cubicBezTo>
                <a:cubicBezTo>
                  <a:pt x="7780" y="8287"/>
                  <a:pt x="7881" y="8229"/>
                  <a:pt x="7942" y="8129"/>
                </a:cubicBezTo>
                <a:cubicBezTo>
                  <a:pt x="8492" y="7199"/>
                  <a:pt x="9519" y="6621"/>
                  <a:pt x="10599" y="6621"/>
                </a:cubicBezTo>
                <a:cubicBezTo>
                  <a:pt x="10777" y="6621"/>
                  <a:pt x="10915" y="6482"/>
                  <a:pt x="10915" y="6305"/>
                </a:cubicBezTo>
                <a:cubicBezTo>
                  <a:pt x="10915" y="6127"/>
                  <a:pt x="10777" y="5974"/>
                  <a:pt x="10599" y="5974"/>
                </a:cubicBezTo>
                <a:close/>
                <a:moveTo>
                  <a:pt x="7368" y="8746"/>
                </a:moveTo>
                <a:cubicBezTo>
                  <a:pt x="7197" y="8707"/>
                  <a:pt x="7021" y="8815"/>
                  <a:pt x="6980" y="8990"/>
                </a:cubicBezTo>
                <a:cubicBezTo>
                  <a:pt x="6917" y="9256"/>
                  <a:pt x="6894" y="9408"/>
                  <a:pt x="6894" y="9709"/>
                </a:cubicBezTo>
                <a:cubicBezTo>
                  <a:pt x="6894" y="9888"/>
                  <a:pt x="7031" y="10039"/>
                  <a:pt x="7210" y="10039"/>
                </a:cubicBezTo>
                <a:cubicBezTo>
                  <a:pt x="7387" y="10039"/>
                  <a:pt x="7540" y="9888"/>
                  <a:pt x="7540" y="9709"/>
                </a:cubicBezTo>
                <a:cubicBezTo>
                  <a:pt x="7540" y="9479"/>
                  <a:pt x="7555" y="9373"/>
                  <a:pt x="7612" y="9134"/>
                </a:cubicBezTo>
                <a:cubicBezTo>
                  <a:pt x="7652" y="8960"/>
                  <a:pt x="7542" y="8788"/>
                  <a:pt x="7368" y="8746"/>
                </a:cubicBezTo>
                <a:close/>
                <a:moveTo>
                  <a:pt x="646" y="10111"/>
                </a:moveTo>
                <a:cubicBezTo>
                  <a:pt x="291" y="10111"/>
                  <a:pt x="0" y="10401"/>
                  <a:pt x="0" y="10757"/>
                </a:cubicBezTo>
                <a:cubicBezTo>
                  <a:pt x="0" y="11112"/>
                  <a:pt x="291" y="11403"/>
                  <a:pt x="646" y="11403"/>
                </a:cubicBezTo>
                <a:lnTo>
                  <a:pt x="2571" y="11403"/>
                </a:lnTo>
                <a:cubicBezTo>
                  <a:pt x="2926" y="11403"/>
                  <a:pt x="3217" y="11112"/>
                  <a:pt x="3217" y="10757"/>
                </a:cubicBezTo>
                <a:cubicBezTo>
                  <a:pt x="3217" y="10401"/>
                  <a:pt x="2926" y="10111"/>
                  <a:pt x="2571" y="10111"/>
                </a:cubicBezTo>
                <a:lnTo>
                  <a:pt x="646" y="10111"/>
                </a:lnTo>
                <a:close/>
                <a:moveTo>
                  <a:pt x="19029" y="10111"/>
                </a:moveTo>
                <a:cubicBezTo>
                  <a:pt x="18674" y="10111"/>
                  <a:pt x="18383" y="10401"/>
                  <a:pt x="18383" y="10757"/>
                </a:cubicBezTo>
                <a:cubicBezTo>
                  <a:pt x="18383" y="11112"/>
                  <a:pt x="18674" y="11403"/>
                  <a:pt x="19029" y="11403"/>
                </a:cubicBezTo>
                <a:lnTo>
                  <a:pt x="20954" y="11403"/>
                </a:lnTo>
                <a:cubicBezTo>
                  <a:pt x="21309" y="11403"/>
                  <a:pt x="21600" y="11112"/>
                  <a:pt x="21600" y="10757"/>
                </a:cubicBezTo>
                <a:cubicBezTo>
                  <a:pt x="21600" y="10401"/>
                  <a:pt x="21309" y="10111"/>
                  <a:pt x="20954" y="10111"/>
                </a:cubicBezTo>
                <a:lnTo>
                  <a:pt x="19029" y="10111"/>
                </a:lnTo>
                <a:close/>
                <a:moveTo>
                  <a:pt x="5228" y="15626"/>
                </a:moveTo>
                <a:cubicBezTo>
                  <a:pt x="5063" y="15626"/>
                  <a:pt x="4894" y="15686"/>
                  <a:pt x="4768" y="15812"/>
                </a:cubicBezTo>
                <a:lnTo>
                  <a:pt x="3404" y="17177"/>
                </a:lnTo>
                <a:cubicBezTo>
                  <a:pt x="3151" y="17428"/>
                  <a:pt x="3152" y="17844"/>
                  <a:pt x="3404" y="18096"/>
                </a:cubicBezTo>
                <a:cubicBezTo>
                  <a:pt x="3529" y="18222"/>
                  <a:pt x="3698" y="18282"/>
                  <a:pt x="3863" y="18282"/>
                </a:cubicBezTo>
                <a:cubicBezTo>
                  <a:pt x="4027" y="18282"/>
                  <a:pt x="4183" y="18222"/>
                  <a:pt x="4309" y="18096"/>
                </a:cubicBezTo>
                <a:lnTo>
                  <a:pt x="5673" y="16731"/>
                </a:lnTo>
                <a:cubicBezTo>
                  <a:pt x="5924" y="16480"/>
                  <a:pt x="5924" y="16064"/>
                  <a:pt x="5673" y="15812"/>
                </a:cubicBezTo>
                <a:cubicBezTo>
                  <a:pt x="5547" y="15686"/>
                  <a:pt x="5392" y="15626"/>
                  <a:pt x="5228" y="15626"/>
                </a:cubicBezTo>
                <a:close/>
                <a:moveTo>
                  <a:pt x="16731" y="15626"/>
                </a:moveTo>
                <a:cubicBezTo>
                  <a:pt x="16566" y="15626"/>
                  <a:pt x="16397" y="15686"/>
                  <a:pt x="16272" y="15812"/>
                </a:cubicBezTo>
                <a:cubicBezTo>
                  <a:pt x="16020" y="16064"/>
                  <a:pt x="16020" y="16480"/>
                  <a:pt x="16272" y="16731"/>
                </a:cubicBezTo>
                <a:lnTo>
                  <a:pt x="17636" y="18096"/>
                </a:lnTo>
                <a:cubicBezTo>
                  <a:pt x="17762" y="18222"/>
                  <a:pt x="17931" y="18282"/>
                  <a:pt x="18096" y="18282"/>
                </a:cubicBezTo>
                <a:cubicBezTo>
                  <a:pt x="18261" y="18282"/>
                  <a:pt x="18415" y="18222"/>
                  <a:pt x="18541" y="18096"/>
                </a:cubicBezTo>
                <a:cubicBezTo>
                  <a:pt x="18793" y="17844"/>
                  <a:pt x="18793" y="17428"/>
                  <a:pt x="18541" y="17177"/>
                </a:cubicBezTo>
                <a:lnTo>
                  <a:pt x="17177" y="15812"/>
                </a:lnTo>
                <a:cubicBezTo>
                  <a:pt x="17051" y="15686"/>
                  <a:pt x="16897" y="15626"/>
                  <a:pt x="16731" y="15626"/>
                </a:cubicBezTo>
                <a:close/>
                <a:moveTo>
                  <a:pt x="11216" y="18383"/>
                </a:moveTo>
                <a:cubicBezTo>
                  <a:pt x="10861" y="18383"/>
                  <a:pt x="10570" y="18673"/>
                  <a:pt x="10570" y="19029"/>
                </a:cubicBezTo>
                <a:lnTo>
                  <a:pt x="10570" y="20954"/>
                </a:lnTo>
                <a:cubicBezTo>
                  <a:pt x="10570" y="21309"/>
                  <a:pt x="10861" y="21600"/>
                  <a:pt x="11216" y="21600"/>
                </a:cubicBezTo>
                <a:cubicBezTo>
                  <a:pt x="11573" y="21600"/>
                  <a:pt x="11848" y="21309"/>
                  <a:pt x="11848" y="20954"/>
                </a:cubicBezTo>
                <a:lnTo>
                  <a:pt x="11848" y="19029"/>
                </a:lnTo>
                <a:cubicBezTo>
                  <a:pt x="11848" y="18673"/>
                  <a:pt x="11571" y="18383"/>
                  <a:pt x="11216" y="18383"/>
                </a:cubicBezTo>
                <a:close/>
              </a:path>
            </a:pathLst>
          </a:custGeom>
          <a:solidFill>
            <a:srgbClr val="FFFFFF"/>
          </a:solidFill>
          <a:ln w="12700" cap="flat">
            <a:noFill/>
            <a:miter lim="400000"/>
          </a:ln>
          <a:effectLst/>
        </p:spPr>
        <p:txBody>
          <a:bodyPr anchor="ctr"/>
          <a:lstStyle/>
          <a:p>
            <a:pPr algn="ctr" defTabSz="685165"/>
            <a:endParaRPr sz="1800" kern="0">
              <a:solidFill>
                <a:prstClr val="black"/>
              </a:solidFill>
            </a:endParaRPr>
          </a:p>
        </p:txBody>
      </p:sp>
      <p:sp>
        <p:nvSpPr>
          <p:cNvPr id="73" name="Freeform: Shape 25"/>
          <p:cNvSpPr/>
          <p:nvPr>
            <p:custDataLst>
              <p:tags r:id="rId18"/>
            </p:custDataLst>
          </p:nvPr>
        </p:nvSpPr>
        <p:spPr>
          <a:xfrm>
            <a:off x="3400425" y="1306195"/>
            <a:ext cx="499110" cy="4991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defTabSz="685165"/>
            <a:endParaRPr sz="1800" kern="0">
              <a:solidFill>
                <a:prstClr val="black"/>
              </a:solidFill>
            </a:endParaRPr>
          </a:p>
        </p:txBody>
      </p:sp>
      <p:sp>
        <p:nvSpPr>
          <p:cNvPr id="74" name="Freeform: Shape 26"/>
          <p:cNvSpPr/>
          <p:nvPr>
            <p:custDataLst>
              <p:tags r:id="rId19"/>
            </p:custDataLst>
          </p:nvPr>
        </p:nvSpPr>
        <p:spPr>
          <a:xfrm>
            <a:off x="3496945" y="1460500"/>
            <a:ext cx="316865" cy="210820"/>
          </a:xfrm>
          <a:custGeom>
            <a:avLst/>
            <a:gdLst/>
            <a:ahLst/>
            <a:cxnLst>
              <a:cxn ang="0">
                <a:pos x="wd2" y="hd2"/>
              </a:cxn>
              <a:cxn ang="5400000">
                <a:pos x="wd2" y="hd2"/>
              </a:cxn>
              <a:cxn ang="10800000">
                <a:pos x="wd2" y="hd2"/>
              </a:cxn>
              <a:cxn ang="16200000">
                <a:pos x="wd2" y="hd2"/>
              </a:cxn>
            </a:cxnLst>
            <a:rect l="0" t="0" r="r" b="b"/>
            <a:pathLst>
              <a:path w="21600" h="21600" extrusionOk="0">
                <a:moveTo>
                  <a:pt x="799" y="0"/>
                </a:moveTo>
                <a:cubicBezTo>
                  <a:pt x="470" y="0"/>
                  <a:pt x="195" y="307"/>
                  <a:pt x="86" y="741"/>
                </a:cubicBezTo>
                <a:cubicBezTo>
                  <a:pt x="32" y="899"/>
                  <a:pt x="0" y="1079"/>
                  <a:pt x="0" y="1267"/>
                </a:cubicBezTo>
                <a:lnTo>
                  <a:pt x="0" y="2845"/>
                </a:lnTo>
                <a:cubicBezTo>
                  <a:pt x="0" y="3191"/>
                  <a:pt x="12" y="3535"/>
                  <a:pt x="29" y="3876"/>
                </a:cubicBezTo>
                <a:cubicBezTo>
                  <a:pt x="274" y="8891"/>
                  <a:pt x="2295" y="13166"/>
                  <a:pt x="5150" y="15287"/>
                </a:cubicBezTo>
                <a:cubicBezTo>
                  <a:pt x="5186" y="16408"/>
                  <a:pt x="5802" y="17295"/>
                  <a:pt x="6556" y="17295"/>
                </a:cubicBezTo>
                <a:cubicBezTo>
                  <a:pt x="6564" y="17295"/>
                  <a:pt x="6575" y="17295"/>
                  <a:pt x="6584" y="17295"/>
                </a:cubicBezTo>
                <a:cubicBezTo>
                  <a:pt x="6588" y="17295"/>
                  <a:pt x="6593" y="17295"/>
                  <a:pt x="6598" y="17295"/>
                </a:cubicBezTo>
                <a:lnTo>
                  <a:pt x="12184" y="17295"/>
                </a:lnTo>
                <a:cubicBezTo>
                  <a:pt x="12248" y="17295"/>
                  <a:pt x="12310" y="17286"/>
                  <a:pt x="12369" y="17263"/>
                </a:cubicBezTo>
                <a:cubicBezTo>
                  <a:pt x="12982" y="17090"/>
                  <a:pt x="13448" y="16314"/>
                  <a:pt x="13504" y="15363"/>
                </a:cubicBezTo>
                <a:cubicBezTo>
                  <a:pt x="15141" y="14193"/>
                  <a:pt x="16516" y="12328"/>
                  <a:pt x="17448" y="10006"/>
                </a:cubicBezTo>
                <a:cubicBezTo>
                  <a:pt x="17522" y="10045"/>
                  <a:pt x="17603" y="10059"/>
                  <a:pt x="17684" y="10059"/>
                </a:cubicBezTo>
                <a:lnTo>
                  <a:pt x="19039" y="10059"/>
                </a:lnTo>
                <a:cubicBezTo>
                  <a:pt x="20451" y="10059"/>
                  <a:pt x="21600" y="8340"/>
                  <a:pt x="21600" y="6216"/>
                </a:cubicBezTo>
                <a:cubicBezTo>
                  <a:pt x="21600" y="4093"/>
                  <a:pt x="20451" y="2362"/>
                  <a:pt x="19039" y="2362"/>
                </a:cubicBezTo>
                <a:lnTo>
                  <a:pt x="18775" y="2362"/>
                </a:lnTo>
                <a:lnTo>
                  <a:pt x="18775" y="1267"/>
                </a:lnTo>
                <a:cubicBezTo>
                  <a:pt x="18775" y="1248"/>
                  <a:pt x="18776" y="1232"/>
                  <a:pt x="18775" y="1213"/>
                </a:cubicBezTo>
                <a:cubicBezTo>
                  <a:pt x="18776" y="1195"/>
                  <a:pt x="18775" y="1179"/>
                  <a:pt x="18775" y="1159"/>
                </a:cubicBezTo>
                <a:cubicBezTo>
                  <a:pt x="18775" y="522"/>
                  <a:pt x="18429" y="0"/>
                  <a:pt x="18005" y="0"/>
                </a:cubicBezTo>
                <a:lnTo>
                  <a:pt x="799" y="0"/>
                </a:lnTo>
                <a:close/>
                <a:moveTo>
                  <a:pt x="1584" y="2308"/>
                </a:moveTo>
                <a:lnTo>
                  <a:pt x="17192" y="2308"/>
                </a:lnTo>
                <a:cubicBezTo>
                  <a:pt x="17192" y="2308"/>
                  <a:pt x="17192" y="2974"/>
                  <a:pt x="17192" y="2974"/>
                </a:cubicBezTo>
                <a:cubicBezTo>
                  <a:pt x="17144" y="9245"/>
                  <a:pt x="13743" y="14332"/>
                  <a:pt x="9566" y="14332"/>
                </a:cubicBezTo>
                <a:lnTo>
                  <a:pt x="9209" y="14332"/>
                </a:lnTo>
                <a:cubicBezTo>
                  <a:pt x="5034" y="14332"/>
                  <a:pt x="1632" y="9245"/>
                  <a:pt x="1584" y="2974"/>
                </a:cubicBezTo>
                <a:lnTo>
                  <a:pt x="1584" y="2308"/>
                </a:lnTo>
                <a:close/>
                <a:moveTo>
                  <a:pt x="18711" y="4477"/>
                </a:moveTo>
                <a:lnTo>
                  <a:pt x="19039" y="4477"/>
                </a:lnTo>
                <a:cubicBezTo>
                  <a:pt x="19675" y="4477"/>
                  <a:pt x="20195" y="5261"/>
                  <a:pt x="20195" y="6216"/>
                </a:cubicBezTo>
                <a:cubicBezTo>
                  <a:pt x="20195" y="7173"/>
                  <a:pt x="19675" y="7944"/>
                  <a:pt x="19039" y="7944"/>
                </a:cubicBezTo>
                <a:lnTo>
                  <a:pt x="18126" y="7944"/>
                </a:lnTo>
                <a:cubicBezTo>
                  <a:pt x="18416" y="6848"/>
                  <a:pt x="18616" y="5688"/>
                  <a:pt x="18711" y="4477"/>
                </a:cubicBezTo>
                <a:close/>
                <a:moveTo>
                  <a:pt x="528" y="18551"/>
                </a:moveTo>
                <a:cubicBezTo>
                  <a:pt x="502" y="18551"/>
                  <a:pt x="482" y="18556"/>
                  <a:pt x="457" y="18562"/>
                </a:cubicBezTo>
                <a:cubicBezTo>
                  <a:pt x="461" y="19726"/>
                  <a:pt x="1086" y="20666"/>
                  <a:pt x="1862" y="20666"/>
                </a:cubicBezTo>
                <a:lnTo>
                  <a:pt x="4266" y="20666"/>
                </a:lnTo>
                <a:cubicBezTo>
                  <a:pt x="4308" y="21189"/>
                  <a:pt x="4598" y="21600"/>
                  <a:pt x="4958" y="21600"/>
                </a:cubicBezTo>
                <a:lnTo>
                  <a:pt x="13817" y="21600"/>
                </a:lnTo>
                <a:cubicBezTo>
                  <a:pt x="14177" y="21600"/>
                  <a:pt x="14474" y="21189"/>
                  <a:pt x="14517" y="20666"/>
                </a:cubicBezTo>
                <a:lnTo>
                  <a:pt x="16956" y="20666"/>
                </a:lnTo>
                <a:cubicBezTo>
                  <a:pt x="17728" y="20666"/>
                  <a:pt x="18362" y="19735"/>
                  <a:pt x="18369" y="18573"/>
                </a:cubicBezTo>
                <a:cubicBezTo>
                  <a:pt x="18330" y="18562"/>
                  <a:pt x="18286" y="18551"/>
                  <a:pt x="18247" y="18551"/>
                </a:cubicBezTo>
                <a:lnTo>
                  <a:pt x="528" y="18551"/>
                </a:lnTo>
                <a:close/>
              </a:path>
            </a:pathLst>
          </a:custGeom>
          <a:solidFill>
            <a:srgbClr val="FFFFFF"/>
          </a:solidFill>
          <a:ln w="12700" cap="flat">
            <a:noFill/>
            <a:miter lim="400000"/>
          </a:ln>
          <a:effectLst/>
        </p:spPr>
        <p:txBody>
          <a:bodyPr anchor="ctr"/>
          <a:lstStyle/>
          <a:p>
            <a:pPr algn="ctr" defTabSz="685165"/>
            <a:endParaRPr sz="1800" kern="0">
              <a:solidFill>
                <a:prstClr val="black"/>
              </a:solidFill>
            </a:endParaRPr>
          </a:p>
        </p:txBody>
      </p:sp>
      <p:sp>
        <p:nvSpPr>
          <p:cNvPr id="75" name="文本框 74"/>
          <p:cNvSpPr txBox="1"/>
          <p:nvPr>
            <p:custDataLst>
              <p:tags r:id="rId20"/>
            </p:custDataLst>
          </p:nvPr>
        </p:nvSpPr>
        <p:spPr>
          <a:xfrm>
            <a:off x="8413750" y="3303270"/>
            <a:ext cx="2737485" cy="1002665"/>
          </a:xfrm>
          <a:prstGeom prst="rect">
            <a:avLst/>
          </a:prstGeom>
          <a:noFill/>
        </p:spPr>
        <p:txBody>
          <a:bodyPr wrap="square" rtlCol="0">
            <a:noAutofit/>
          </a:bodyPr>
          <a:lstStyle/>
          <a:p>
            <a:pPr algn="l"/>
            <a:r>
              <a:rPr lang="en-US" altLang="zh-CN" sz="2000" smtClean="0">
                <a:solidFill>
                  <a:schemeClr val="tx1"/>
                </a:solidFill>
              </a:rPr>
              <a:t>        </a:t>
            </a:r>
            <a:r>
              <a:rPr lang="zh-CN" altLang="en-US" sz="2000" smtClean="0">
                <a:solidFill>
                  <a:schemeClr val="tx1"/>
                </a:solidFill>
              </a:rPr>
              <a:t>信息是数据中所包含的意义，是对数据进行加工的结果。</a:t>
            </a:r>
            <a:endParaRPr lang="zh-CN" altLang="en-US" sz="2000" smtClean="0">
              <a:solidFill>
                <a:schemeClr val="tx1"/>
              </a:solidFill>
            </a:endParaRPr>
          </a:p>
        </p:txBody>
      </p:sp>
      <p:sp>
        <p:nvSpPr>
          <p:cNvPr id="76" name="文本框 75"/>
          <p:cNvSpPr txBox="1"/>
          <p:nvPr>
            <p:custDataLst>
              <p:tags r:id="rId21"/>
            </p:custDataLst>
          </p:nvPr>
        </p:nvSpPr>
        <p:spPr>
          <a:xfrm>
            <a:off x="8416925" y="1744980"/>
            <a:ext cx="2737485" cy="583565"/>
          </a:xfrm>
          <a:prstGeom prst="rect">
            <a:avLst/>
          </a:prstGeom>
          <a:noFill/>
        </p:spPr>
        <p:txBody>
          <a:bodyPr wrap="square" rtlCol="0">
            <a:normAutofit/>
          </a:bodyPr>
          <a:lstStyle/>
          <a:p>
            <a:pPr marL="0" indent="0" algn="l">
              <a:lnSpc>
                <a:spcPct val="100000"/>
              </a:lnSpc>
              <a:spcBef>
                <a:spcPct val="0"/>
              </a:spcBef>
              <a:spcAft>
                <a:spcPct val="0"/>
              </a:spcAft>
              <a:buSzTx/>
            </a:pPr>
            <a:r>
              <a:rPr lang="zh-CN" altLang="en-US" sz="2800" smtClean="0">
                <a:solidFill>
                  <a:schemeClr val="dk1"/>
                </a:solidFill>
              </a:rPr>
              <a:t>信息</a:t>
            </a:r>
            <a:endParaRPr lang="zh-CN" altLang="en-US" sz="2800" smtClean="0">
              <a:solidFill>
                <a:schemeClr val="dk1"/>
              </a:solidFill>
            </a:endParaRPr>
          </a:p>
        </p:txBody>
      </p:sp>
      <p:sp>
        <p:nvSpPr>
          <p:cNvPr id="77" name="文本框 76"/>
          <p:cNvSpPr txBox="1"/>
          <p:nvPr>
            <p:custDataLst>
              <p:tags r:id="rId22"/>
            </p:custDataLst>
          </p:nvPr>
        </p:nvSpPr>
        <p:spPr>
          <a:xfrm>
            <a:off x="1132840" y="1805305"/>
            <a:ext cx="2737485" cy="583565"/>
          </a:xfrm>
          <a:prstGeom prst="rect">
            <a:avLst/>
          </a:prstGeom>
          <a:noFill/>
        </p:spPr>
        <p:txBody>
          <a:bodyPr wrap="square" rtlCol="0">
            <a:normAutofit/>
          </a:bodyPr>
          <a:lstStyle/>
          <a:p>
            <a:pPr marL="0" indent="0" algn="r">
              <a:lnSpc>
                <a:spcPct val="100000"/>
              </a:lnSpc>
              <a:spcBef>
                <a:spcPct val="0"/>
              </a:spcBef>
              <a:spcAft>
                <a:spcPct val="0"/>
              </a:spcAft>
              <a:buSzTx/>
            </a:pPr>
            <a:r>
              <a:rPr lang="zh-CN" altLang="en-US" sz="2800" smtClean="0">
                <a:solidFill>
                  <a:schemeClr val="dk1"/>
                </a:solidFill>
              </a:rPr>
              <a:t>数据</a:t>
            </a:r>
            <a:endParaRPr lang="zh-CN" altLang="en-US" sz="2800" smtClean="0">
              <a:solidFill>
                <a:schemeClr val="dk1"/>
              </a:solidFill>
            </a:endParaRPr>
          </a:p>
        </p:txBody>
      </p:sp>
      <p:sp>
        <p:nvSpPr>
          <p:cNvPr id="78" name="文本框 77"/>
          <p:cNvSpPr txBox="1"/>
          <p:nvPr>
            <p:custDataLst>
              <p:tags r:id="rId23"/>
            </p:custDataLst>
          </p:nvPr>
        </p:nvSpPr>
        <p:spPr>
          <a:xfrm>
            <a:off x="1207135" y="3303270"/>
            <a:ext cx="3100705" cy="1591945"/>
          </a:xfrm>
          <a:prstGeom prst="rect">
            <a:avLst/>
          </a:prstGeom>
          <a:noFill/>
        </p:spPr>
        <p:txBody>
          <a:bodyPr wrap="square" rtlCol="0"/>
          <a:lstStyle/>
          <a:p>
            <a:pPr algn="l"/>
            <a:r>
              <a:rPr lang="en-US" altLang="zh-CN" sz="2000" smtClean="0">
                <a:solidFill>
                  <a:schemeClr val="tx1"/>
                </a:solidFill>
              </a:rPr>
              <a:t>        </a:t>
            </a:r>
            <a:r>
              <a:rPr lang="zh-CN" altLang="en-US" sz="2000" smtClean="0">
                <a:solidFill>
                  <a:schemeClr val="tx1"/>
                </a:solidFill>
              </a:rPr>
              <a:t>数据是对客观事物属性的描述，是记录下来的某种可以识别的符号。</a:t>
            </a:r>
            <a:endParaRPr lang="zh-CN" altLang="en-US" sz="2000" smtClean="0">
              <a:solidFill>
                <a:schemeClr val="tx1"/>
              </a:solidFill>
            </a:endParaRPr>
          </a:p>
        </p:txBody>
      </p:sp>
      <p:sp>
        <p:nvSpPr>
          <p:cNvPr id="8" name="文本框 7"/>
          <p:cNvSpPr txBox="1"/>
          <p:nvPr>
            <p:custDataLst>
              <p:tags r:id="rId24"/>
            </p:custDataLst>
          </p:nvPr>
        </p:nvSpPr>
        <p:spPr>
          <a:xfrm>
            <a:off x="2034540" y="4779645"/>
            <a:ext cx="8193405" cy="1591945"/>
          </a:xfrm>
          <a:prstGeom prst="rect">
            <a:avLst/>
          </a:prstGeom>
          <a:noFill/>
        </p:spPr>
        <p:txBody>
          <a:bodyPr wrap="square" rtlCol="0"/>
          <a:lstStyle/>
          <a:p>
            <a:pPr algn="l"/>
            <a:r>
              <a:rPr lang="en-US" altLang="zh-CN" sz="2400" b="1" smtClean="0">
                <a:solidFill>
                  <a:srgbClr val="7030A0"/>
                </a:solidFill>
              </a:rPr>
              <a:t>         </a:t>
            </a:r>
            <a:r>
              <a:rPr lang="zh-CN" altLang="en-US" sz="2400" b="1" smtClean="0">
                <a:solidFill>
                  <a:srgbClr val="7030A0"/>
                </a:solidFill>
              </a:rPr>
              <a:t>数据和信息之间有着固有的联系和区别，它们具有许多共同特征，同时又存在差异，具有一些不同的特征。</a:t>
            </a:r>
            <a:endParaRPr lang="zh-CN" altLang="en-US" sz="2400" b="1" smtClean="0">
              <a:solidFill>
                <a:srgbClr val="7030A0"/>
              </a:solidFill>
            </a:endParaRPr>
          </a:p>
        </p:txBody>
      </p:sp>
    </p:spTree>
    <p:custDataLst>
      <p:tags r:id="rId25"/>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竹报平安"/>
          <p:cNvGrpSpPr/>
          <p:nvPr/>
        </p:nvGrpSpPr>
        <p:grpSpPr>
          <a:xfrm>
            <a:off x="1202690" y="1595120"/>
            <a:ext cx="9965690" cy="3667760"/>
            <a:chOff x="3931" y="2512"/>
            <a:chExt cx="11339" cy="5776"/>
          </a:xfrm>
        </p:grpSpPr>
        <p:pic>
          <p:nvPicPr>
            <p:cNvPr id="5" name="图片 4" descr="横着-6-中国风_复制_横-4"/>
            <p:cNvPicPr>
              <a:picLocks noChangeAspect="1"/>
            </p:cNvPicPr>
            <p:nvPr/>
          </p:nvPicPr>
          <p:blipFill>
            <a:blip r:embed="rId1"/>
            <a:stretch>
              <a:fillRect/>
            </a:stretch>
          </p:blipFill>
          <p:spPr>
            <a:xfrm>
              <a:off x="3931" y="2512"/>
              <a:ext cx="11339" cy="5776"/>
            </a:xfrm>
            <a:prstGeom prst="rect">
              <a:avLst/>
            </a:prstGeom>
          </p:spPr>
        </p:pic>
        <p:sp>
          <p:nvSpPr>
            <p:cNvPr id="3" name="文本框 2"/>
            <p:cNvSpPr txBox="1"/>
            <p:nvPr/>
          </p:nvSpPr>
          <p:spPr>
            <a:xfrm>
              <a:off x="4445" y="4616"/>
              <a:ext cx="7518" cy="101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3600" b="1">
                  <a:solidFill>
                    <a:srgbClr val="235796"/>
                  </a:solidFill>
                  <a:latin typeface="黑体" panose="02010609060101010101" charset="-122"/>
                  <a:ea typeface="黑体" panose="02010609060101010101" charset="-122"/>
                  <a:cs typeface="汉仪刚艺体-85W" panose="00020600040101010101" charset="-122"/>
                </a:rPr>
                <a:t>六、知识</a:t>
              </a:r>
              <a:endParaRPr lang="zh-CN" altLang="zh-CN" sz="3600" b="1">
                <a:solidFill>
                  <a:srgbClr val="235796"/>
                </a:solidFill>
                <a:latin typeface="黑体" panose="02010609060101010101" charset="-122"/>
                <a:ea typeface="黑体" panose="02010609060101010101" charset="-122"/>
                <a:cs typeface="汉仪刚艺体-85W" panose="00020600040101010101" charset="-122"/>
              </a:endParaRP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custDataLst>
              <p:tags r:id="rId1"/>
            </p:custDataLst>
          </p:nvPr>
        </p:nvSpPr>
        <p:spPr>
          <a:xfrm>
            <a:off x="7715250" y="1804670"/>
            <a:ext cx="3096895" cy="3096895"/>
          </a:xfrm>
          <a:prstGeom prst="ellipse">
            <a:avLst/>
          </a:prstGeom>
          <a:solidFill>
            <a:schemeClr val="accent1">
              <a:alpha val="0"/>
            </a:schemeClr>
          </a:solid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4" name="椭圆 13"/>
          <p:cNvSpPr/>
          <p:nvPr>
            <p:custDataLst>
              <p:tags r:id="rId2"/>
            </p:custDataLst>
          </p:nvPr>
        </p:nvSpPr>
        <p:spPr bwMode="auto">
          <a:xfrm>
            <a:off x="8582660" y="2688590"/>
            <a:ext cx="1362710" cy="1363980"/>
          </a:xfrm>
          <a:prstGeom prst="ellipse">
            <a:avLst/>
          </a:prstGeom>
          <a:solidFill>
            <a:schemeClr val="accent6"/>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5" name="任意多边形 58"/>
          <p:cNvSpPr/>
          <p:nvPr>
            <p:custDataLst>
              <p:tags r:id="rId3"/>
            </p:custDataLst>
          </p:nvPr>
        </p:nvSpPr>
        <p:spPr bwMode="auto">
          <a:xfrm>
            <a:off x="9011285" y="3054985"/>
            <a:ext cx="464185" cy="631825"/>
          </a:xfrm>
          <a:custGeom>
            <a:avLst/>
            <a:gdLst>
              <a:gd name="T0" fmla="*/ 114 w 141"/>
              <a:gd name="T1" fmla="*/ 178 h 192"/>
              <a:gd name="T2" fmla="*/ 13 w 141"/>
              <a:gd name="T3" fmla="*/ 178 h 192"/>
              <a:gd name="T4" fmla="*/ 13 w 141"/>
              <a:gd name="T5" fmla="*/ 51 h 192"/>
              <a:gd name="T6" fmla="*/ 36 w 141"/>
              <a:gd name="T7" fmla="*/ 51 h 192"/>
              <a:gd name="T8" fmla="*/ 51 w 141"/>
              <a:gd name="T9" fmla="*/ 36 h 192"/>
              <a:gd name="T10" fmla="*/ 51 w 141"/>
              <a:gd name="T11" fmla="*/ 13 h 192"/>
              <a:gd name="T12" fmla="*/ 127 w 141"/>
              <a:gd name="T13" fmla="*/ 13 h 192"/>
              <a:gd name="T14" fmla="*/ 127 w 141"/>
              <a:gd name="T15" fmla="*/ 126 h 192"/>
              <a:gd name="T16" fmla="*/ 128 w 141"/>
              <a:gd name="T17" fmla="*/ 126 h 192"/>
              <a:gd name="T18" fmla="*/ 141 w 141"/>
              <a:gd name="T19" fmla="*/ 140 h 192"/>
              <a:gd name="T20" fmla="*/ 141 w 141"/>
              <a:gd name="T21" fmla="*/ 9 h 192"/>
              <a:gd name="T22" fmla="*/ 132 w 141"/>
              <a:gd name="T23" fmla="*/ 0 h 192"/>
              <a:gd name="T24" fmla="*/ 46 w 141"/>
              <a:gd name="T25" fmla="*/ 0 h 192"/>
              <a:gd name="T26" fmla="*/ 0 w 141"/>
              <a:gd name="T27" fmla="*/ 46 h 192"/>
              <a:gd name="T28" fmla="*/ 0 w 141"/>
              <a:gd name="T29" fmla="*/ 50 h 192"/>
              <a:gd name="T30" fmla="*/ 0 w 141"/>
              <a:gd name="T31" fmla="*/ 51 h 192"/>
              <a:gd name="T32" fmla="*/ 0 w 141"/>
              <a:gd name="T33" fmla="*/ 51 h 192"/>
              <a:gd name="T34" fmla="*/ 0 w 141"/>
              <a:gd name="T35" fmla="*/ 183 h 192"/>
              <a:gd name="T36" fmla="*/ 9 w 141"/>
              <a:gd name="T37" fmla="*/ 192 h 192"/>
              <a:gd name="T38" fmla="*/ 127 w 141"/>
              <a:gd name="T39" fmla="*/ 192 h 192"/>
              <a:gd name="T40" fmla="*/ 114 w 141"/>
              <a:gd name="T41"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192">
                <a:moveTo>
                  <a:pt x="114" y="178"/>
                </a:moveTo>
                <a:cubicBezTo>
                  <a:pt x="13" y="178"/>
                  <a:pt x="13" y="178"/>
                  <a:pt x="13" y="178"/>
                </a:cubicBezTo>
                <a:cubicBezTo>
                  <a:pt x="13" y="51"/>
                  <a:pt x="13" y="51"/>
                  <a:pt x="13" y="51"/>
                </a:cubicBezTo>
                <a:cubicBezTo>
                  <a:pt x="36" y="51"/>
                  <a:pt x="36" y="51"/>
                  <a:pt x="36" y="51"/>
                </a:cubicBezTo>
                <a:cubicBezTo>
                  <a:pt x="44" y="51"/>
                  <a:pt x="51" y="44"/>
                  <a:pt x="51" y="36"/>
                </a:cubicBezTo>
                <a:cubicBezTo>
                  <a:pt x="51" y="13"/>
                  <a:pt x="51" y="13"/>
                  <a:pt x="51" y="13"/>
                </a:cubicBezTo>
                <a:cubicBezTo>
                  <a:pt x="127" y="13"/>
                  <a:pt x="127" y="13"/>
                  <a:pt x="127" y="13"/>
                </a:cubicBezTo>
                <a:cubicBezTo>
                  <a:pt x="127" y="126"/>
                  <a:pt x="127" y="126"/>
                  <a:pt x="127" y="126"/>
                </a:cubicBezTo>
                <a:cubicBezTo>
                  <a:pt x="128" y="126"/>
                  <a:pt x="128" y="126"/>
                  <a:pt x="128" y="126"/>
                </a:cubicBezTo>
                <a:cubicBezTo>
                  <a:pt x="141" y="140"/>
                  <a:pt x="141" y="140"/>
                  <a:pt x="141" y="140"/>
                </a:cubicBezTo>
                <a:cubicBezTo>
                  <a:pt x="141" y="9"/>
                  <a:pt x="141" y="9"/>
                  <a:pt x="141" y="9"/>
                </a:cubicBezTo>
                <a:cubicBezTo>
                  <a:pt x="141" y="4"/>
                  <a:pt x="137" y="0"/>
                  <a:pt x="132" y="0"/>
                </a:cubicBezTo>
                <a:cubicBezTo>
                  <a:pt x="46" y="0"/>
                  <a:pt x="46" y="0"/>
                  <a:pt x="46" y="0"/>
                </a:cubicBezTo>
                <a:cubicBezTo>
                  <a:pt x="0" y="46"/>
                  <a:pt x="0" y="46"/>
                  <a:pt x="0" y="46"/>
                </a:cubicBezTo>
                <a:cubicBezTo>
                  <a:pt x="0" y="50"/>
                  <a:pt x="0" y="50"/>
                  <a:pt x="0" y="50"/>
                </a:cubicBezTo>
                <a:cubicBezTo>
                  <a:pt x="0" y="51"/>
                  <a:pt x="0" y="51"/>
                  <a:pt x="0" y="51"/>
                </a:cubicBezTo>
                <a:cubicBezTo>
                  <a:pt x="0" y="51"/>
                  <a:pt x="0" y="51"/>
                  <a:pt x="0" y="51"/>
                </a:cubicBezTo>
                <a:cubicBezTo>
                  <a:pt x="0" y="183"/>
                  <a:pt x="0" y="183"/>
                  <a:pt x="0" y="183"/>
                </a:cubicBezTo>
                <a:cubicBezTo>
                  <a:pt x="0" y="188"/>
                  <a:pt x="4" y="192"/>
                  <a:pt x="9" y="192"/>
                </a:cubicBezTo>
                <a:cubicBezTo>
                  <a:pt x="127" y="192"/>
                  <a:pt x="127" y="192"/>
                  <a:pt x="127" y="192"/>
                </a:cubicBezTo>
                <a:lnTo>
                  <a:pt x="114" y="17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6" name="任意多边形 59"/>
          <p:cNvSpPr/>
          <p:nvPr>
            <p:custDataLst>
              <p:tags r:id="rId4"/>
            </p:custDataLst>
          </p:nvPr>
        </p:nvSpPr>
        <p:spPr bwMode="auto">
          <a:xfrm>
            <a:off x="9060815" y="3206115"/>
            <a:ext cx="469265" cy="477520"/>
          </a:xfrm>
          <a:custGeom>
            <a:avLst/>
            <a:gdLst>
              <a:gd name="T0" fmla="*/ 142 w 143"/>
              <a:gd name="T1" fmla="*/ 128 h 145"/>
              <a:gd name="T2" fmla="*/ 99 w 143"/>
              <a:gd name="T3" fmla="*/ 81 h 145"/>
              <a:gd name="T4" fmla="*/ 99 w 143"/>
              <a:gd name="T5" fmla="*/ 80 h 145"/>
              <a:gd name="T6" fmla="*/ 103 w 143"/>
              <a:gd name="T7" fmla="*/ 41 h 145"/>
              <a:gd name="T8" fmla="*/ 41 w 143"/>
              <a:gd name="T9" fmla="*/ 8 h 145"/>
              <a:gd name="T10" fmla="*/ 8 w 143"/>
              <a:gd name="T11" fmla="*/ 71 h 145"/>
              <a:gd name="T12" fmla="*/ 70 w 143"/>
              <a:gd name="T13" fmla="*/ 103 h 145"/>
              <a:gd name="T14" fmla="*/ 82 w 143"/>
              <a:gd name="T15" fmla="*/ 98 h 145"/>
              <a:gd name="T16" fmla="*/ 124 w 143"/>
              <a:gd name="T17" fmla="*/ 144 h 145"/>
              <a:gd name="T18" fmla="*/ 131 w 143"/>
              <a:gd name="T19" fmla="*/ 143 h 145"/>
              <a:gd name="T20" fmla="*/ 141 w 143"/>
              <a:gd name="T21" fmla="*/ 134 h 145"/>
              <a:gd name="T22" fmla="*/ 142 w 143"/>
              <a:gd name="T23" fmla="*/ 128 h 145"/>
              <a:gd name="T24" fmla="*/ 21 w 143"/>
              <a:gd name="T25" fmla="*/ 67 h 145"/>
              <a:gd name="T26" fmla="*/ 45 w 143"/>
              <a:gd name="T27" fmla="*/ 21 h 145"/>
              <a:gd name="T28" fmla="*/ 90 w 143"/>
              <a:gd name="T29" fmla="*/ 45 h 145"/>
              <a:gd name="T30" fmla="*/ 66 w 143"/>
              <a:gd name="T31" fmla="*/ 90 h 145"/>
              <a:gd name="T32" fmla="*/ 21 w 143"/>
              <a:gd name="T33"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45">
                <a:moveTo>
                  <a:pt x="142" y="128"/>
                </a:moveTo>
                <a:cubicBezTo>
                  <a:pt x="99" y="81"/>
                  <a:pt x="99" y="81"/>
                  <a:pt x="99" y="81"/>
                </a:cubicBezTo>
                <a:cubicBezTo>
                  <a:pt x="99" y="81"/>
                  <a:pt x="99" y="81"/>
                  <a:pt x="99" y="80"/>
                </a:cubicBezTo>
                <a:cubicBezTo>
                  <a:pt x="105" y="69"/>
                  <a:pt x="107" y="55"/>
                  <a:pt x="103" y="41"/>
                </a:cubicBezTo>
                <a:cubicBezTo>
                  <a:pt x="95" y="14"/>
                  <a:pt x="67" y="0"/>
                  <a:pt x="41" y="8"/>
                </a:cubicBezTo>
                <a:cubicBezTo>
                  <a:pt x="14" y="16"/>
                  <a:pt x="0" y="44"/>
                  <a:pt x="8" y="71"/>
                </a:cubicBezTo>
                <a:cubicBezTo>
                  <a:pt x="16" y="97"/>
                  <a:pt x="44" y="112"/>
                  <a:pt x="70" y="103"/>
                </a:cubicBezTo>
                <a:cubicBezTo>
                  <a:pt x="75" y="102"/>
                  <a:pt x="78" y="100"/>
                  <a:pt x="82" y="98"/>
                </a:cubicBezTo>
                <a:cubicBezTo>
                  <a:pt x="124" y="144"/>
                  <a:pt x="124" y="144"/>
                  <a:pt x="124" y="144"/>
                </a:cubicBezTo>
                <a:cubicBezTo>
                  <a:pt x="126" y="145"/>
                  <a:pt x="128" y="145"/>
                  <a:pt x="131" y="143"/>
                </a:cubicBezTo>
                <a:cubicBezTo>
                  <a:pt x="141" y="134"/>
                  <a:pt x="141" y="134"/>
                  <a:pt x="141" y="134"/>
                </a:cubicBezTo>
                <a:cubicBezTo>
                  <a:pt x="143" y="132"/>
                  <a:pt x="143" y="129"/>
                  <a:pt x="142" y="128"/>
                </a:cubicBezTo>
                <a:close/>
                <a:moveTo>
                  <a:pt x="21" y="67"/>
                </a:moveTo>
                <a:cubicBezTo>
                  <a:pt x="15" y="47"/>
                  <a:pt x="25" y="27"/>
                  <a:pt x="45" y="21"/>
                </a:cubicBezTo>
                <a:cubicBezTo>
                  <a:pt x="64" y="15"/>
                  <a:pt x="84" y="26"/>
                  <a:pt x="90" y="45"/>
                </a:cubicBezTo>
                <a:cubicBezTo>
                  <a:pt x="96" y="64"/>
                  <a:pt x="86" y="84"/>
                  <a:pt x="66" y="90"/>
                </a:cubicBezTo>
                <a:cubicBezTo>
                  <a:pt x="47" y="96"/>
                  <a:pt x="27" y="86"/>
                  <a:pt x="21" y="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8" name="任意多边形 60"/>
          <p:cNvSpPr/>
          <p:nvPr>
            <p:custDataLst>
              <p:tags r:id="rId5"/>
            </p:custDataLst>
          </p:nvPr>
        </p:nvSpPr>
        <p:spPr bwMode="auto">
          <a:xfrm>
            <a:off x="9145905" y="3275965"/>
            <a:ext cx="204470" cy="151130"/>
          </a:xfrm>
          <a:custGeom>
            <a:avLst/>
            <a:gdLst>
              <a:gd name="T0" fmla="*/ 12 w 62"/>
              <a:gd name="T1" fmla="*/ 20 h 46"/>
              <a:gd name="T2" fmla="*/ 59 w 62"/>
              <a:gd name="T3" fmla="*/ 44 h 46"/>
              <a:gd name="T4" fmla="*/ 59 w 62"/>
              <a:gd name="T5" fmla="*/ 46 h 46"/>
              <a:gd name="T6" fmla="*/ 60 w 62"/>
              <a:gd name="T7" fmla="*/ 25 h 46"/>
              <a:gd name="T8" fmla="*/ 21 w 62"/>
              <a:gd name="T9" fmla="*/ 5 h 46"/>
              <a:gd name="T10" fmla="*/ 0 w 62"/>
              <a:gd name="T11" fmla="*/ 27 h 46"/>
              <a:gd name="T12" fmla="*/ 12 w 62"/>
              <a:gd name="T13" fmla="*/ 20 h 46"/>
            </a:gdLst>
            <a:ahLst/>
            <a:cxnLst>
              <a:cxn ang="0">
                <a:pos x="T0" y="T1"/>
              </a:cxn>
              <a:cxn ang="0">
                <a:pos x="T2" y="T3"/>
              </a:cxn>
              <a:cxn ang="0">
                <a:pos x="T4" y="T5"/>
              </a:cxn>
              <a:cxn ang="0">
                <a:pos x="T6" y="T7"/>
              </a:cxn>
              <a:cxn ang="0">
                <a:pos x="T8" y="T9"/>
              </a:cxn>
              <a:cxn ang="0">
                <a:pos x="T10" y="T11"/>
              </a:cxn>
              <a:cxn ang="0">
                <a:pos x="T12" y="T13"/>
              </a:cxn>
            </a:cxnLst>
            <a:rect l="0" t="0" r="r" b="b"/>
            <a:pathLst>
              <a:path w="62" h="46">
                <a:moveTo>
                  <a:pt x="12" y="20"/>
                </a:moveTo>
                <a:cubicBezTo>
                  <a:pt x="32" y="14"/>
                  <a:pt x="52" y="25"/>
                  <a:pt x="59" y="44"/>
                </a:cubicBezTo>
                <a:cubicBezTo>
                  <a:pt x="59" y="45"/>
                  <a:pt x="59" y="45"/>
                  <a:pt x="59" y="46"/>
                </a:cubicBezTo>
                <a:cubicBezTo>
                  <a:pt x="61" y="40"/>
                  <a:pt x="62" y="32"/>
                  <a:pt x="60" y="25"/>
                </a:cubicBezTo>
                <a:cubicBezTo>
                  <a:pt x="55" y="9"/>
                  <a:pt x="37" y="0"/>
                  <a:pt x="21" y="5"/>
                </a:cubicBezTo>
                <a:cubicBezTo>
                  <a:pt x="10" y="8"/>
                  <a:pt x="3" y="17"/>
                  <a:pt x="0" y="27"/>
                </a:cubicBezTo>
                <a:cubicBezTo>
                  <a:pt x="3" y="24"/>
                  <a:pt x="7" y="21"/>
                  <a:pt x="12"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3" name="文本框 22"/>
          <p:cNvSpPr txBox="1"/>
          <p:nvPr>
            <p:custDataLst>
              <p:tags r:id="rId6"/>
            </p:custDataLst>
          </p:nvPr>
        </p:nvSpPr>
        <p:spPr>
          <a:xfrm>
            <a:off x="2099310" y="2811145"/>
            <a:ext cx="4864735" cy="2315210"/>
          </a:xfrm>
          <a:prstGeom prst="rect">
            <a:avLst/>
          </a:prstGeom>
          <a:noFill/>
        </p:spPr>
        <p:txBody>
          <a:bodyPr wrap="square" lIns="90000" tIns="46800" rIns="90000" bIns="46800"/>
          <a:lstStyle/>
          <a:p>
            <a:pPr>
              <a:lnSpc>
                <a:spcPct val="120000"/>
              </a:lnSpc>
            </a:pPr>
            <a:r>
              <a:rPr lang="en-US" altLang="zh-CN" sz="2400" spc="150">
                <a:solidFill>
                  <a:schemeClr val="tx1"/>
                </a:solidFill>
                <a:latin typeface="微软雅黑" panose="020B0503020204020204" pitchFamily="34" charset="-122"/>
                <a:ea typeface="微软雅黑" panose="020B0503020204020204" pitchFamily="34" charset="-122"/>
              </a:rPr>
              <a:t>      </a:t>
            </a:r>
            <a:r>
              <a:rPr lang="zh-CN" altLang="en-US" sz="2400" spc="150">
                <a:solidFill>
                  <a:schemeClr val="tx1"/>
                </a:solidFill>
                <a:latin typeface="微软雅黑" panose="020B0503020204020204" pitchFamily="34" charset="-122"/>
                <a:ea typeface="微软雅黑" panose="020B0503020204020204" pitchFamily="34" charset="-122"/>
              </a:rPr>
              <a:t>知识（knowledge）是人们在改造世界的实践活动中所获得的可用于指导实践的认识、规律和经验，是归纳提炼出来的有价值的信息。</a:t>
            </a:r>
            <a:endParaRPr lang="zh-CN" altLang="en-US" sz="2400" spc="150">
              <a:solidFill>
                <a:schemeClr val="tx1"/>
              </a:solidFill>
              <a:latin typeface="微软雅黑" panose="020B0503020204020204" pitchFamily="34" charset="-122"/>
              <a:ea typeface="微软雅黑" panose="020B0503020204020204" pitchFamily="34" charset="-122"/>
            </a:endParaRPr>
          </a:p>
        </p:txBody>
      </p:sp>
      <p:sp>
        <p:nvSpPr>
          <p:cNvPr id="24" name="文本框 23"/>
          <p:cNvSpPr txBox="1"/>
          <p:nvPr>
            <p:custDataLst>
              <p:tags r:id="rId7"/>
            </p:custDataLst>
          </p:nvPr>
        </p:nvSpPr>
        <p:spPr>
          <a:xfrm>
            <a:off x="3846195" y="2022475"/>
            <a:ext cx="2448560" cy="502920"/>
          </a:xfrm>
          <a:prstGeom prst="rect">
            <a:avLst/>
          </a:prstGeom>
        </p:spPr>
        <p:txBody>
          <a:bodyPr wrap="square" lIns="90000" tIns="46800" rIns="90000" bIns="46800" anchor="b" anchorCtr="0">
            <a:noAutofit/>
          </a:bodyPr>
          <a:lstStyle>
            <a:defPPr>
              <a:defRPr lang="zh-CN"/>
            </a:defPPr>
            <a:lvl1pPr>
              <a:lnSpc>
                <a:spcPct val="130000"/>
              </a:lnSpc>
              <a:defRPr sz="1600" b="1">
                <a:solidFill>
                  <a:schemeClr val="accent1"/>
                </a:solidFill>
                <a:latin typeface="+mj-lt"/>
                <a:ea typeface="+mj-ea"/>
                <a:cs typeface="+mj-cs"/>
              </a:defRPr>
            </a:lvl1pPr>
          </a:lstStyle>
          <a:p>
            <a:pPr>
              <a:lnSpc>
                <a:spcPct val="120000"/>
              </a:lnSpc>
            </a:pPr>
            <a:r>
              <a:rPr lang="zh-CN" altLang="en-US" sz="3200" spc="300">
                <a:solidFill>
                  <a:schemeClr val="accent1"/>
                </a:solidFill>
                <a:latin typeface="微软雅黑" panose="020B0503020204020204" pitchFamily="34" charset="-122"/>
                <a:ea typeface="微软雅黑" panose="020B0503020204020204" pitchFamily="34" charset="-122"/>
              </a:rPr>
              <a:t>知识</a:t>
            </a:r>
            <a:endParaRPr lang="zh-CN" altLang="en-US" sz="3200" spc="300">
              <a:solidFill>
                <a:schemeClr val="accent1"/>
              </a:solidFill>
              <a:latin typeface="微软雅黑" panose="020B0503020204020204" pitchFamily="34" charset="-122"/>
              <a:ea typeface="微软雅黑" panose="020B0503020204020204" pitchFamily="34" charset="-122"/>
            </a:endParaRPr>
          </a:p>
        </p:txBody>
      </p:sp>
      <p:sp>
        <p:nvSpPr>
          <p:cNvPr id="25" name="任意多边形 31"/>
          <p:cNvSpPr/>
          <p:nvPr>
            <p:custDataLst>
              <p:tags r:id="rId8"/>
            </p:custDataLst>
          </p:nvPr>
        </p:nvSpPr>
        <p:spPr bwMode="auto">
          <a:xfrm>
            <a:off x="7345680" y="1281430"/>
            <a:ext cx="1567180" cy="1729105"/>
          </a:xfrm>
          <a:custGeom>
            <a:avLst/>
            <a:gdLst>
              <a:gd name="T0" fmla="*/ 500 w 500"/>
              <a:gd name="T1" fmla="*/ 449 h 552"/>
              <a:gd name="T2" fmla="*/ 321 w 500"/>
              <a:gd name="T3" fmla="*/ 36 h 552"/>
              <a:gd name="T4" fmla="*/ 9 w 500"/>
              <a:gd name="T5" fmla="*/ 293 h 552"/>
              <a:gd name="T6" fmla="*/ 387 w 500"/>
              <a:gd name="T7" fmla="*/ 552 h 552"/>
              <a:gd name="T8" fmla="*/ 500 w 500"/>
              <a:gd name="T9" fmla="*/ 449 h 552"/>
            </a:gdLst>
            <a:ahLst/>
            <a:cxnLst>
              <a:cxn ang="0">
                <a:pos x="T0" y="T1"/>
              </a:cxn>
              <a:cxn ang="0">
                <a:pos x="T2" y="T3"/>
              </a:cxn>
              <a:cxn ang="0">
                <a:pos x="T4" y="T5"/>
              </a:cxn>
              <a:cxn ang="0">
                <a:pos x="T6" y="T7"/>
              </a:cxn>
              <a:cxn ang="0">
                <a:pos x="T8" y="T9"/>
              </a:cxn>
            </a:cxnLst>
            <a:rect l="0" t="0" r="r" b="b"/>
            <a:pathLst>
              <a:path w="500" h="552">
                <a:moveTo>
                  <a:pt x="500" y="449"/>
                </a:moveTo>
                <a:cubicBezTo>
                  <a:pt x="440" y="312"/>
                  <a:pt x="381" y="174"/>
                  <a:pt x="321" y="36"/>
                </a:cubicBezTo>
                <a:cubicBezTo>
                  <a:pt x="187" y="0"/>
                  <a:pt x="0" y="154"/>
                  <a:pt x="9" y="293"/>
                </a:cubicBezTo>
                <a:cubicBezTo>
                  <a:pt x="135" y="379"/>
                  <a:pt x="261" y="465"/>
                  <a:pt x="387" y="552"/>
                </a:cubicBezTo>
                <a:cubicBezTo>
                  <a:pt x="415" y="508"/>
                  <a:pt x="454" y="473"/>
                  <a:pt x="500" y="449"/>
                </a:cubicBezTo>
                <a:close/>
              </a:path>
            </a:pathLst>
          </a:custGeom>
          <a:solidFill>
            <a:schemeClr val="accent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7" name="任意多边形 55"/>
          <p:cNvSpPr/>
          <p:nvPr>
            <p:custDataLst>
              <p:tags r:id="rId9"/>
            </p:custDataLst>
          </p:nvPr>
        </p:nvSpPr>
        <p:spPr bwMode="auto">
          <a:xfrm>
            <a:off x="7896225" y="1882775"/>
            <a:ext cx="125730" cy="4000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8" name="任意多边形 56"/>
          <p:cNvSpPr/>
          <p:nvPr>
            <p:custDataLst>
              <p:tags r:id="rId10"/>
            </p:custDataLst>
          </p:nvPr>
        </p:nvSpPr>
        <p:spPr bwMode="auto">
          <a:xfrm>
            <a:off x="8171180" y="1882775"/>
            <a:ext cx="125730" cy="4000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9" name="任意多边形 57"/>
          <p:cNvSpPr/>
          <p:nvPr>
            <p:custDataLst>
              <p:tags r:id="rId11"/>
            </p:custDataLst>
          </p:nvPr>
        </p:nvSpPr>
        <p:spPr bwMode="auto">
          <a:xfrm>
            <a:off x="8034020" y="1882775"/>
            <a:ext cx="125730" cy="4000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竹报平安"/>
          <p:cNvGrpSpPr/>
          <p:nvPr/>
        </p:nvGrpSpPr>
        <p:grpSpPr>
          <a:xfrm>
            <a:off x="1202690" y="1595120"/>
            <a:ext cx="9965690" cy="3667760"/>
            <a:chOff x="3931" y="2512"/>
            <a:chExt cx="11339" cy="5776"/>
          </a:xfrm>
        </p:grpSpPr>
        <p:pic>
          <p:nvPicPr>
            <p:cNvPr id="5" name="图片 4" descr="横着-6-中国风_复制_横-4"/>
            <p:cNvPicPr>
              <a:picLocks noChangeAspect="1"/>
            </p:cNvPicPr>
            <p:nvPr/>
          </p:nvPicPr>
          <p:blipFill>
            <a:blip r:embed="rId1"/>
            <a:stretch>
              <a:fillRect/>
            </a:stretch>
          </p:blipFill>
          <p:spPr>
            <a:xfrm>
              <a:off x="3931" y="2512"/>
              <a:ext cx="11339" cy="5776"/>
            </a:xfrm>
            <a:prstGeom prst="rect">
              <a:avLst/>
            </a:prstGeom>
          </p:spPr>
        </p:pic>
        <p:sp>
          <p:nvSpPr>
            <p:cNvPr id="3" name="文本框 2"/>
            <p:cNvSpPr txBox="1"/>
            <p:nvPr/>
          </p:nvSpPr>
          <p:spPr>
            <a:xfrm>
              <a:off x="4445" y="4616"/>
              <a:ext cx="7518" cy="101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3600" b="1">
                  <a:solidFill>
                    <a:srgbClr val="235796"/>
                  </a:solidFill>
                  <a:latin typeface="黑体" panose="02010609060101010101" charset="-122"/>
                  <a:ea typeface="黑体" panose="02010609060101010101" charset="-122"/>
                  <a:cs typeface="汉仪刚艺体-85W" panose="00020600040101010101" charset="-122"/>
                </a:rPr>
                <a:t>七、数据、信息与知识的关系</a:t>
              </a:r>
              <a:endParaRPr lang="zh-CN" altLang="zh-CN" sz="3600" b="1">
                <a:solidFill>
                  <a:srgbClr val="235796"/>
                </a:solidFill>
                <a:latin typeface="黑体" panose="02010609060101010101" charset="-122"/>
                <a:ea typeface="黑体" panose="02010609060101010101" charset="-122"/>
                <a:cs typeface="汉仪刚艺体-85W" panose="00020600040101010101" charset="-122"/>
              </a:endParaRP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174"/>
          <p:cNvSpPr/>
          <p:nvPr>
            <p:custDataLst>
              <p:tags r:id="rId1"/>
            </p:custDataLst>
          </p:nvPr>
        </p:nvSpPr>
        <p:spPr bwMode="auto">
          <a:xfrm>
            <a:off x="9044305" y="3469005"/>
            <a:ext cx="1877060" cy="625475"/>
          </a:xfrm>
          <a:custGeom>
            <a:avLst/>
            <a:gdLst>
              <a:gd name="T0" fmla="*/ 933 w 933"/>
              <a:gd name="T1" fmla="*/ 149 h 298"/>
              <a:gd name="T2" fmla="*/ 725 w 933"/>
              <a:gd name="T3" fmla="*/ 0 h 298"/>
              <a:gd name="T4" fmla="*/ 725 w 933"/>
              <a:gd name="T5" fmla="*/ 89 h 298"/>
              <a:gd name="T6" fmla="*/ 0 w 933"/>
              <a:gd name="T7" fmla="*/ 89 h 298"/>
              <a:gd name="T8" fmla="*/ 0 w 933"/>
              <a:gd name="T9" fmla="*/ 208 h 298"/>
              <a:gd name="T10" fmla="*/ 725 w 933"/>
              <a:gd name="T11" fmla="*/ 208 h 298"/>
              <a:gd name="T12" fmla="*/ 725 w 933"/>
              <a:gd name="T13" fmla="*/ 298 h 298"/>
              <a:gd name="T14" fmla="*/ 933 w 933"/>
              <a:gd name="T15" fmla="*/ 14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3" h="298">
                <a:moveTo>
                  <a:pt x="933" y="149"/>
                </a:moveTo>
                <a:lnTo>
                  <a:pt x="725" y="0"/>
                </a:lnTo>
                <a:lnTo>
                  <a:pt x="725" y="89"/>
                </a:lnTo>
                <a:lnTo>
                  <a:pt x="0" y="89"/>
                </a:lnTo>
                <a:lnTo>
                  <a:pt x="0" y="208"/>
                </a:lnTo>
                <a:lnTo>
                  <a:pt x="725" y="208"/>
                </a:lnTo>
                <a:lnTo>
                  <a:pt x="725" y="298"/>
                </a:lnTo>
                <a:lnTo>
                  <a:pt x="933" y="149"/>
                </a:ln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chorCtr="0">
            <a:noAutofit/>
          </a:bodyPr>
          <a:lstStyle/>
          <a:p>
            <a:pPr algn="ctr">
              <a:lnSpc>
                <a:spcPct val="120000"/>
              </a:lnSpc>
            </a:pPr>
            <a:endParaRPr lang="zh-CN" altLang="en-US" sz="127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79"/>
          <p:cNvSpPr/>
          <p:nvPr>
            <p:custDataLst>
              <p:tags r:id="rId2"/>
            </p:custDataLst>
          </p:nvPr>
        </p:nvSpPr>
        <p:spPr bwMode="auto">
          <a:xfrm>
            <a:off x="7035800" y="3319145"/>
            <a:ext cx="2707005" cy="915035"/>
          </a:xfrm>
          <a:custGeom>
            <a:avLst/>
            <a:gdLst>
              <a:gd name="T0" fmla="*/ 461 w 555"/>
              <a:gd name="T1" fmla="*/ 0 h 187"/>
              <a:gd name="T2" fmla="*/ 374 w 555"/>
              <a:gd name="T3" fmla="*/ 59 h 187"/>
              <a:gd name="T4" fmla="*/ 360 w 555"/>
              <a:gd name="T5" fmla="*/ 69 h 187"/>
              <a:gd name="T6" fmla="*/ 0 w 555"/>
              <a:gd name="T7" fmla="*/ 69 h 187"/>
              <a:gd name="T8" fmla="*/ 0 w 555"/>
              <a:gd name="T9" fmla="*/ 119 h 187"/>
              <a:gd name="T10" fmla="*/ 360 w 555"/>
              <a:gd name="T11" fmla="*/ 119 h 187"/>
              <a:gd name="T12" fmla="*/ 374 w 555"/>
              <a:gd name="T13" fmla="*/ 129 h 187"/>
              <a:gd name="T14" fmla="*/ 461 w 555"/>
              <a:gd name="T15" fmla="*/ 187 h 187"/>
              <a:gd name="T16" fmla="*/ 554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6" y="69"/>
                  <a:pt x="360" y="69"/>
                </a:cubicBezTo>
                <a:cubicBezTo>
                  <a:pt x="0" y="69"/>
                  <a:pt x="0" y="69"/>
                  <a:pt x="0" y="69"/>
                </a:cubicBezTo>
                <a:cubicBezTo>
                  <a:pt x="0" y="119"/>
                  <a:pt x="0" y="119"/>
                  <a:pt x="0" y="119"/>
                </a:cubicBezTo>
                <a:cubicBezTo>
                  <a:pt x="360" y="119"/>
                  <a:pt x="360" y="119"/>
                  <a:pt x="360" y="119"/>
                </a:cubicBezTo>
                <a:cubicBezTo>
                  <a:pt x="366" y="119"/>
                  <a:pt x="372" y="123"/>
                  <a:pt x="374" y="129"/>
                </a:cubicBezTo>
                <a:cubicBezTo>
                  <a:pt x="388" y="163"/>
                  <a:pt x="421" y="187"/>
                  <a:pt x="461" y="187"/>
                </a:cubicBezTo>
                <a:cubicBezTo>
                  <a:pt x="513" y="187"/>
                  <a:pt x="555" y="145"/>
                  <a:pt x="554" y="93"/>
                </a:cubicBezTo>
                <a:cubicBezTo>
                  <a:pt x="554" y="42"/>
                  <a:pt x="512" y="1"/>
                  <a:pt x="461" y="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chorCtr="0">
            <a:noAutofit/>
          </a:bodyPr>
          <a:lstStyle/>
          <a:p>
            <a:pPr algn="ctr">
              <a:lnSpc>
                <a:spcPct val="120000"/>
              </a:lnSpc>
            </a:pPr>
            <a:endParaRPr lang="zh-CN" altLang="en-US" sz="127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latin typeface="Arial" panose="020B0604020202020204" pitchFamily="34" charset="0"/>
              <a:ea typeface="微软雅黑" panose="020B0503020204020204" pitchFamily="34" charset="-122"/>
              <a:sym typeface="Arial" panose="020B0604020202020204" pitchFamily="34" charset="0"/>
            </a:endParaRPr>
          </a:p>
        </p:txBody>
      </p:sp>
      <p:sp>
        <p:nvSpPr>
          <p:cNvPr id="2" name="Freeform 179"/>
          <p:cNvSpPr/>
          <p:nvPr>
            <p:custDataLst>
              <p:tags r:id="rId3"/>
            </p:custDataLst>
          </p:nvPr>
        </p:nvSpPr>
        <p:spPr bwMode="auto">
          <a:xfrm>
            <a:off x="5264150" y="3319145"/>
            <a:ext cx="2707005" cy="915035"/>
          </a:xfrm>
          <a:custGeom>
            <a:avLst/>
            <a:gdLst>
              <a:gd name="T0" fmla="*/ 461 w 555"/>
              <a:gd name="T1" fmla="*/ 0 h 187"/>
              <a:gd name="T2" fmla="*/ 374 w 555"/>
              <a:gd name="T3" fmla="*/ 59 h 187"/>
              <a:gd name="T4" fmla="*/ 360 w 555"/>
              <a:gd name="T5" fmla="*/ 69 h 187"/>
              <a:gd name="T6" fmla="*/ 0 w 555"/>
              <a:gd name="T7" fmla="*/ 69 h 187"/>
              <a:gd name="T8" fmla="*/ 0 w 555"/>
              <a:gd name="T9" fmla="*/ 119 h 187"/>
              <a:gd name="T10" fmla="*/ 360 w 555"/>
              <a:gd name="T11" fmla="*/ 119 h 187"/>
              <a:gd name="T12" fmla="*/ 374 w 555"/>
              <a:gd name="T13" fmla="*/ 129 h 187"/>
              <a:gd name="T14" fmla="*/ 461 w 555"/>
              <a:gd name="T15" fmla="*/ 187 h 187"/>
              <a:gd name="T16" fmla="*/ 554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6" y="69"/>
                  <a:pt x="360" y="69"/>
                </a:cubicBezTo>
                <a:cubicBezTo>
                  <a:pt x="0" y="69"/>
                  <a:pt x="0" y="69"/>
                  <a:pt x="0" y="69"/>
                </a:cubicBezTo>
                <a:cubicBezTo>
                  <a:pt x="0" y="119"/>
                  <a:pt x="0" y="119"/>
                  <a:pt x="0" y="119"/>
                </a:cubicBezTo>
                <a:cubicBezTo>
                  <a:pt x="360" y="119"/>
                  <a:pt x="360" y="119"/>
                  <a:pt x="360" y="119"/>
                </a:cubicBezTo>
                <a:cubicBezTo>
                  <a:pt x="366" y="119"/>
                  <a:pt x="372" y="123"/>
                  <a:pt x="374" y="129"/>
                </a:cubicBezTo>
                <a:cubicBezTo>
                  <a:pt x="388" y="163"/>
                  <a:pt x="421" y="187"/>
                  <a:pt x="461" y="187"/>
                </a:cubicBezTo>
                <a:cubicBezTo>
                  <a:pt x="513" y="187"/>
                  <a:pt x="555" y="145"/>
                  <a:pt x="554" y="93"/>
                </a:cubicBezTo>
                <a:cubicBezTo>
                  <a:pt x="554" y="42"/>
                  <a:pt x="512" y="1"/>
                  <a:pt x="461" y="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chorCtr="0">
            <a:noAutofit/>
          </a:bodyPr>
          <a:lstStyle/>
          <a:p>
            <a:pPr algn="ctr">
              <a:lnSpc>
                <a:spcPct val="120000"/>
              </a:lnSpc>
            </a:pPr>
            <a:endParaRPr lang="zh-CN" altLang="en-US" sz="127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62"/>
          <p:cNvSpPr/>
          <p:nvPr>
            <p:custDataLst>
              <p:tags r:id="rId4"/>
            </p:custDataLst>
          </p:nvPr>
        </p:nvSpPr>
        <p:spPr bwMode="auto">
          <a:xfrm>
            <a:off x="3976370" y="3319145"/>
            <a:ext cx="2180590" cy="915035"/>
          </a:xfrm>
          <a:custGeom>
            <a:avLst/>
            <a:gdLst>
              <a:gd name="connsiteX0" fmla="*/ 1726705 w 2180384"/>
              <a:gd name="connsiteY0" fmla="*/ 0 h 915072"/>
              <a:gd name="connsiteX1" fmla="*/ 2180299 w 2180384"/>
              <a:gd name="connsiteY1" fmla="*/ 455089 h 915072"/>
              <a:gd name="connsiteX2" fmla="*/ 1726705 w 2180384"/>
              <a:gd name="connsiteY2" fmla="*/ 915072 h 915072"/>
              <a:gd name="connsiteX3" fmla="*/ 1302375 w 2180384"/>
              <a:gd name="connsiteY3" fmla="*/ 631253 h 915072"/>
              <a:gd name="connsiteX4" fmla="*/ 1234092 w 2180384"/>
              <a:gd name="connsiteY4" fmla="*/ 582319 h 915072"/>
              <a:gd name="connsiteX5" fmla="*/ 57811 w 2180384"/>
              <a:gd name="connsiteY5" fmla="*/ 582319 h 915072"/>
              <a:gd name="connsiteX6" fmla="*/ 0 w 2180384"/>
              <a:gd name="connsiteY6" fmla="*/ 582319 h 915072"/>
              <a:gd name="connsiteX7" fmla="*/ 0 w 2180384"/>
              <a:gd name="connsiteY7" fmla="*/ 337647 h 915072"/>
              <a:gd name="connsiteX8" fmla="*/ 48809 w 2180384"/>
              <a:gd name="connsiteY8" fmla="*/ 337647 h 915072"/>
              <a:gd name="connsiteX9" fmla="*/ 1234092 w 2180384"/>
              <a:gd name="connsiteY9" fmla="*/ 337647 h 915072"/>
              <a:gd name="connsiteX10" fmla="*/ 1302375 w 2180384"/>
              <a:gd name="connsiteY10" fmla="*/ 288713 h 915072"/>
              <a:gd name="connsiteX11" fmla="*/ 1726705 w 2180384"/>
              <a:gd name="connsiteY11" fmla="*/ 0 h 91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84" h="915072">
                <a:moveTo>
                  <a:pt x="1726705" y="0"/>
                </a:moveTo>
                <a:cubicBezTo>
                  <a:pt x="1975450" y="4894"/>
                  <a:pt x="2180299" y="205524"/>
                  <a:pt x="2180299" y="455089"/>
                </a:cubicBezTo>
                <a:cubicBezTo>
                  <a:pt x="2185176" y="709548"/>
                  <a:pt x="1980327" y="915072"/>
                  <a:pt x="1726705" y="915072"/>
                </a:cubicBezTo>
                <a:cubicBezTo>
                  <a:pt x="1531611" y="915072"/>
                  <a:pt x="1370658" y="797630"/>
                  <a:pt x="1302375" y="631253"/>
                </a:cubicBezTo>
                <a:cubicBezTo>
                  <a:pt x="1292620" y="601892"/>
                  <a:pt x="1263356" y="582319"/>
                  <a:pt x="1234092" y="582319"/>
                </a:cubicBezTo>
                <a:cubicBezTo>
                  <a:pt x="1234092" y="582319"/>
                  <a:pt x="1234092" y="582319"/>
                  <a:pt x="57811" y="582319"/>
                </a:cubicBezTo>
                <a:lnTo>
                  <a:pt x="0" y="582319"/>
                </a:lnTo>
                <a:lnTo>
                  <a:pt x="0" y="337647"/>
                </a:lnTo>
                <a:lnTo>
                  <a:pt x="48809" y="337647"/>
                </a:lnTo>
                <a:cubicBezTo>
                  <a:pt x="308157" y="337647"/>
                  <a:pt x="685390" y="337647"/>
                  <a:pt x="1234092" y="337647"/>
                </a:cubicBezTo>
                <a:cubicBezTo>
                  <a:pt x="1263356" y="337647"/>
                  <a:pt x="1292620" y="318073"/>
                  <a:pt x="1302375" y="288713"/>
                </a:cubicBezTo>
                <a:cubicBezTo>
                  <a:pt x="1370658" y="122336"/>
                  <a:pt x="1536488" y="0"/>
                  <a:pt x="1726705" y="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chorCtr="0">
            <a:noAutofit/>
          </a:bodyPr>
          <a:lstStyle/>
          <a:p>
            <a:pPr algn="ctr">
              <a:lnSpc>
                <a:spcPct val="120000"/>
              </a:lnSpc>
            </a:pPr>
            <a:endParaRPr lang="zh-CN" altLang="en-US" sz="127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latin typeface="Arial" panose="020B0604020202020204" pitchFamily="34" charset="0"/>
              <a:ea typeface="微软雅黑" panose="020B0503020204020204" pitchFamily="34" charset="-122"/>
              <a:sym typeface="Arial" panose="020B0604020202020204" pitchFamily="34" charset="0"/>
            </a:endParaRPr>
          </a:p>
        </p:txBody>
      </p:sp>
      <p:sp>
        <p:nvSpPr>
          <p:cNvPr id="60" name="Oval 180"/>
          <p:cNvSpPr>
            <a:spLocks noChangeArrowheads="1"/>
          </p:cNvSpPr>
          <p:nvPr>
            <p:custDataLst>
              <p:tags r:id="rId5"/>
            </p:custDataLst>
          </p:nvPr>
        </p:nvSpPr>
        <p:spPr bwMode="auto">
          <a:xfrm>
            <a:off x="8908415" y="3412490"/>
            <a:ext cx="720725" cy="731520"/>
          </a:xfrm>
          <a:prstGeom prst="ellipse">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rmAutofit/>
          </a:bodyPr>
          <a:lstStyle/>
          <a:p>
            <a:pPr algn="ctr">
              <a:lnSpc>
                <a:spcPct val="120000"/>
              </a:lnSpc>
            </a:pPr>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Oval 180"/>
          <p:cNvSpPr>
            <a:spLocks noChangeArrowheads="1"/>
          </p:cNvSpPr>
          <p:nvPr>
            <p:custDataLst>
              <p:tags r:id="rId6"/>
            </p:custDataLst>
          </p:nvPr>
        </p:nvSpPr>
        <p:spPr bwMode="auto">
          <a:xfrm>
            <a:off x="7136765" y="3412490"/>
            <a:ext cx="720725" cy="731520"/>
          </a:xfrm>
          <a:prstGeom prst="ellipse">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rmAutofit/>
          </a:bodyPr>
          <a:lstStyle/>
          <a:p>
            <a:pPr algn="ctr">
              <a:lnSpc>
                <a:spcPct val="120000"/>
              </a:lnSpc>
            </a:pPr>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0" name="Picture 466"/>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1323340" y="3160395"/>
            <a:ext cx="2795270" cy="110172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471"/>
          <p:cNvSpPr/>
          <p:nvPr>
            <p:custDataLst>
              <p:tags r:id="rId9"/>
            </p:custDataLst>
          </p:nvPr>
        </p:nvSpPr>
        <p:spPr bwMode="auto">
          <a:xfrm>
            <a:off x="555625" y="3555365"/>
            <a:ext cx="947420" cy="776605"/>
          </a:xfrm>
          <a:custGeom>
            <a:avLst/>
            <a:gdLst>
              <a:gd name="T0" fmla="*/ 629 w 629"/>
              <a:gd name="T1" fmla="*/ 0 h 447"/>
              <a:gd name="T2" fmla="*/ 629 w 629"/>
              <a:gd name="T3" fmla="*/ 447 h 447"/>
              <a:gd name="T4" fmla="*/ 0 w 629"/>
              <a:gd name="T5" fmla="*/ 444 h 447"/>
              <a:gd name="T6" fmla="*/ 0 w 629"/>
              <a:gd name="T7" fmla="*/ 0 h 447"/>
              <a:gd name="T8" fmla="*/ 629 w 629"/>
              <a:gd name="T9" fmla="*/ 0 h 447"/>
            </a:gdLst>
            <a:ahLst/>
            <a:cxnLst>
              <a:cxn ang="0">
                <a:pos x="T0" y="T1"/>
              </a:cxn>
              <a:cxn ang="0">
                <a:pos x="T2" y="T3"/>
              </a:cxn>
              <a:cxn ang="0">
                <a:pos x="T4" y="T5"/>
              </a:cxn>
              <a:cxn ang="0">
                <a:pos x="T6" y="T7"/>
              </a:cxn>
              <a:cxn ang="0">
                <a:pos x="T8" y="T9"/>
              </a:cxn>
            </a:cxnLst>
            <a:rect l="0" t="0" r="r" b="b"/>
            <a:pathLst>
              <a:path w="629" h="447">
                <a:moveTo>
                  <a:pt x="629" y="0"/>
                </a:moveTo>
                <a:lnTo>
                  <a:pt x="629" y="447"/>
                </a:lnTo>
                <a:lnTo>
                  <a:pt x="0" y="444"/>
                </a:lnTo>
                <a:lnTo>
                  <a:pt x="0" y="0"/>
                </a:lnTo>
                <a:lnTo>
                  <a:pt x="629" y="0"/>
                </a:lnTo>
                <a:close/>
              </a:path>
            </a:pathLst>
          </a:custGeom>
          <a:solidFill>
            <a:schemeClr val="tx1">
              <a:lumMod val="50000"/>
              <a:lumOff val="50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72"/>
          <p:cNvSpPr/>
          <p:nvPr>
            <p:custDataLst>
              <p:tags r:id="rId10"/>
            </p:custDataLst>
          </p:nvPr>
        </p:nvSpPr>
        <p:spPr bwMode="auto">
          <a:xfrm>
            <a:off x="873760" y="3995420"/>
            <a:ext cx="587375" cy="337185"/>
          </a:xfrm>
          <a:custGeom>
            <a:avLst/>
            <a:gdLst>
              <a:gd name="T0" fmla="*/ 143 w 143"/>
              <a:gd name="T1" fmla="*/ 82 h 82"/>
              <a:gd name="T2" fmla="*/ 0 w 143"/>
              <a:gd name="T3" fmla="*/ 81 h 82"/>
              <a:gd name="T4" fmla="*/ 4 w 143"/>
              <a:gd name="T5" fmla="*/ 0 h 82"/>
              <a:gd name="T6" fmla="*/ 143 w 143"/>
              <a:gd name="T7" fmla="*/ 0 h 82"/>
              <a:gd name="T8" fmla="*/ 143 w 143"/>
              <a:gd name="T9" fmla="*/ 82 h 82"/>
            </a:gdLst>
            <a:ahLst/>
            <a:cxnLst>
              <a:cxn ang="0">
                <a:pos x="T0" y="T1"/>
              </a:cxn>
              <a:cxn ang="0">
                <a:pos x="T2" y="T3"/>
              </a:cxn>
              <a:cxn ang="0">
                <a:pos x="T4" y="T5"/>
              </a:cxn>
              <a:cxn ang="0">
                <a:pos x="T6" y="T7"/>
              </a:cxn>
              <a:cxn ang="0">
                <a:pos x="T8" y="T9"/>
              </a:cxn>
            </a:cxnLst>
            <a:rect l="0" t="0" r="r" b="b"/>
            <a:pathLst>
              <a:path w="143" h="82">
                <a:moveTo>
                  <a:pt x="143" y="82"/>
                </a:moveTo>
                <a:cubicBezTo>
                  <a:pt x="0" y="81"/>
                  <a:pt x="0" y="81"/>
                  <a:pt x="0" y="81"/>
                </a:cubicBezTo>
                <a:cubicBezTo>
                  <a:pt x="2" y="54"/>
                  <a:pt x="3" y="27"/>
                  <a:pt x="4" y="0"/>
                </a:cubicBezTo>
                <a:cubicBezTo>
                  <a:pt x="143" y="0"/>
                  <a:pt x="143" y="0"/>
                  <a:pt x="143" y="0"/>
                </a:cubicBezTo>
                <a:lnTo>
                  <a:pt x="143" y="82"/>
                </a:lnTo>
                <a:close/>
              </a:path>
            </a:pathLst>
          </a:custGeom>
          <a:solidFill>
            <a:schemeClr val="tx1">
              <a:lumMod val="65000"/>
              <a:lumOff val="35000"/>
              <a:alpha val="88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473"/>
          <p:cNvSpPr>
            <a:spLocks noChangeArrowheads="1"/>
          </p:cNvSpPr>
          <p:nvPr>
            <p:custDataLst>
              <p:tags r:id="rId11"/>
            </p:custDataLst>
          </p:nvPr>
        </p:nvSpPr>
        <p:spPr bwMode="auto">
          <a:xfrm>
            <a:off x="555625" y="3540125"/>
            <a:ext cx="745490" cy="853440"/>
          </a:xfrm>
          <a:prstGeom prst="rect">
            <a:avLst/>
          </a:prstGeom>
          <a:solidFill>
            <a:schemeClr val="accent1"/>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74"/>
          <p:cNvSpPr>
            <a:spLocks noChangeArrowheads="1"/>
          </p:cNvSpPr>
          <p:nvPr>
            <p:custDataLst>
              <p:tags r:id="rId12"/>
            </p:custDataLst>
          </p:nvPr>
        </p:nvSpPr>
        <p:spPr bwMode="auto">
          <a:xfrm>
            <a:off x="555625" y="4094480"/>
            <a:ext cx="745490" cy="299085"/>
          </a:xfrm>
          <a:prstGeom prst="rect">
            <a:avLst/>
          </a:prstGeom>
          <a:solidFill>
            <a:schemeClr val="accent1">
              <a:lumMod val="75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475"/>
          <p:cNvSpPr/>
          <p:nvPr>
            <p:custDataLst>
              <p:tags r:id="rId13"/>
            </p:custDataLst>
          </p:nvPr>
        </p:nvSpPr>
        <p:spPr bwMode="auto">
          <a:xfrm>
            <a:off x="1096645" y="4217670"/>
            <a:ext cx="123190" cy="123190"/>
          </a:xfrm>
          <a:custGeom>
            <a:avLst/>
            <a:gdLst>
              <a:gd name="T0" fmla="*/ 21 w 30"/>
              <a:gd name="T1" fmla="*/ 26 h 30"/>
              <a:gd name="T2" fmla="*/ 4 w 30"/>
              <a:gd name="T3" fmla="*/ 21 h 30"/>
              <a:gd name="T4" fmla="*/ 9 w 30"/>
              <a:gd name="T5" fmla="*/ 3 h 30"/>
              <a:gd name="T6" fmla="*/ 27 w 30"/>
              <a:gd name="T7" fmla="*/ 9 h 30"/>
              <a:gd name="T8" fmla="*/ 21 w 30"/>
              <a:gd name="T9" fmla="*/ 26 h 30"/>
            </a:gdLst>
            <a:ahLst/>
            <a:cxnLst>
              <a:cxn ang="0">
                <a:pos x="T0" y="T1"/>
              </a:cxn>
              <a:cxn ang="0">
                <a:pos x="T2" y="T3"/>
              </a:cxn>
              <a:cxn ang="0">
                <a:pos x="T4" y="T5"/>
              </a:cxn>
              <a:cxn ang="0">
                <a:pos x="T6" y="T7"/>
              </a:cxn>
              <a:cxn ang="0">
                <a:pos x="T8" y="T9"/>
              </a:cxn>
            </a:cxnLst>
            <a:rect l="0" t="0" r="r" b="b"/>
            <a:pathLst>
              <a:path w="30" h="30">
                <a:moveTo>
                  <a:pt x="21" y="26"/>
                </a:moveTo>
                <a:cubicBezTo>
                  <a:pt x="15" y="30"/>
                  <a:pt x="7" y="27"/>
                  <a:pt x="4" y="21"/>
                </a:cubicBezTo>
                <a:cubicBezTo>
                  <a:pt x="0" y="14"/>
                  <a:pt x="3" y="6"/>
                  <a:pt x="9" y="3"/>
                </a:cubicBezTo>
                <a:cubicBezTo>
                  <a:pt x="16" y="0"/>
                  <a:pt x="24" y="2"/>
                  <a:pt x="27" y="9"/>
                </a:cubicBezTo>
                <a:cubicBezTo>
                  <a:pt x="30" y="15"/>
                  <a:pt x="28" y="23"/>
                  <a:pt x="21" y="26"/>
                </a:cubicBezTo>
                <a:close/>
              </a:path>
            </a:pathLst>
          </a:custGeom>
          <a:solidFill>
            <a:schemeClr val="tx1">
              <a:lumMod val="75000"/>
              <a:lumOff val="25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476"/>
          <p:cNvSpPr/>
          <p:nvPr>
            <p:custDataLst>
              <p:tags r:id="rId14"/>
            </p:custDataLst>
          </p:nvPr>
        </p:nvSpPr>
        <p:spPr bwMode="auto">
          <a:xfrm>
            <a:off x="1165860" y="4269740"/>
            <a:ext cx="24130" cy="26035"/>
          </a:xfrm>
          <a:custGeom>
            <a:avLst/>
            <a:gdLst>
              <a:gd name="T0" fmla="*/ 4 w 6"/>
              <a:gd name="T1" fmla="*/ 5 h 6"/>
              <a:gd name="T2" fmla="*/ 1 w 6"/>
              <a:gd name="T3" fmla="*/ 4 h 6"/>
              <a:gd name="T4" fmla="*/ 2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2" y="5"/>
                  <a:pt x="1" y="4"/>
                </a:cubicBezTo>
                <a:cubicBezTo>
                  <a:pt x="0" y="3"/>
                  <a:pt x="1" y="1"/>
                  <a:pt x="2" y="1"/>
                </a:cubicBezTo>
                <a:cubicBezTo>
                  <a:pt x="3" y="0"/>
                  <a:pt x="5" y="0"/>
                  <a:pt x="5" y="2"/>
                </a:cubicBezTo>
                <a:cubicBezTo>
                  <a:pt x="6" y="3"/>
                  <a:pt x="6" y="4"/>
                  <a:pt x="4" y="5"/>
                </a:cubicBezTo>
                <a:close/>
              </a:path>
            </a:pathLst>
          </a:custGeom>
          <a:solidFill>
            <a:schemeClr val="tx1">
              <a:lumMod val="85000"/>
              <a:lumOff val="15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477"/>
          <p:cNvSpPr/>
          <p:nvPr>
            <p:custDataLst>
              <p:tags r:id="rId15"/>
            </p:custDataLst>
          </p:nvPr>
        </p:nvSpPr>
        <p:spPr bwMode="auto">
          <a:xfrm>
            <a:off x="1153795" y="4245610"/>
            <a:ext cx="24130" cy="24130"/>
          </a:xfrm>
          <a:custGeom>
            <a:avLst/>
            <a:gdLst>
              <a:gd name="T0" fmla="*/ 4 w 6"/>
              <a:gd name="T1" fmla="*/ 5 h 6"/>
              <a:gd name="T2" fmla="*/ 1 w 6"/>
              <a:gd name="T3" fmla="*/ 4 h 6"/>
              <a:gd name="T4" fmla="*/ 2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2" y="5"/>
                  <a:pt x="1" y="4"/>
                </a:cubicBezTo>
                <a:cubicBezTo>
                  <a:pt x="0" y="3"/>
                  <a:pt x="1" y="1"/>
                  <a:pt x="2" y="1"/>
                </a:cubicBezTo>
                <a:cubicBezTo>
                  <a:pt x="3" y="0"/>
                  <a:pt x="5" y="1"/>
                  <a:pt x="5" y="2"/>
                </a:cubicBezTo>
                <a:cubicBezTo>
                  <a:pt x="6" y="3"/>
                  <a:pt x="6" y="5"/>
                  <a:pt x="4" y="5"/>
                </a:cubicBezTo>
                <a:close/>
              </a:path>
            </a:pathLst>
          </a:custGeom>
          <a:solidFill>
            <a:schemeClr val="tx1">
              <a:lumMod val="85000"/>
              <a:lumOff val="15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478"/>
          <p:cNvSpPr/>
          <p:nvPr>
            <p:custDataLst>
              <p:tags r:id="rId16"/>
            </p:custDataLst>
          </p:nvPr>
        </p:nvSpPr>
        <p:spPr bwMode="auto">
          <a:xfrm>
            <a:off x="1141730" y="4281805"/>
            <a:ext cx="24130" cy="26035"/>
          </a:xfrm>
          <a:custGeom>
            <a:avLst/>
            <a:gdLst>
              <a:gd name="T0" fmla="*/ 4 w 6"/>
              <a:gd name="T1" fmla="*/ 5 h 6"/>
              <a:gd name="T2" fmla="*/ 0 w 6"/>
              <a:gd name="T3" fmla="*/ 4 h 6"/>
              <a:gd name="T4" fmla="*/ 1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0" y="4"/>
                </a:cubicBezTo>
                <a:cubicBezTo>
                  <a:pt x="0" y="3"/>
                  <a:pt x="0" y="2"/>
                  <a:pt x="1" y="1"/>
                </a:cubicBezTo>
                <a:cubicBezTo>
                  <a:pt x="3" y="0"/>
                  <a:pt x="4" y="1"/>
                  <a:pt x="5" y="2"/>
                </a:cubicBezTo>
                <a:cubicBezTo>
                  <a:pt x="6" y="3"/>
                  <a:pt x="5" y="5"/>
                  <a:pt x="4" y="5"/>
                </a:cubicBezTo>
                <a:close/>
              </a:path>
            </a:pathLst>
          </a:custGeom>
          <a:solidFill>
            <a:schemeClr val="tx1">
              <a:lumMod val="85000"/>
              <a:lumOff val="15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79"/>
          <p:cNvSpPr/>
          <p:nvPr>
            <p:custDataLst>
              <p:tags r:id="rId17"/>
            </p:custDataLst>
          </p:nvPr>
        </p:nvSpPr>
        <p:spPr bwMode="auto">
          <a:xfrm>
            <a:off x="1129665" y="4257675"/>
            <a:ext cx="24130" cy="24130"/>
          </a:xfrm>
          <a:custGeom>
            <a:avLst/>
            <a:gdLst>
              <a:gd name="T0" fmla="*/ 4 w 6"/>
              <a:gd name="T1" fmla="*/ 6 h 6"/>
              <a:gd name="T2" fmla="*/ 0 w 6"/>
              <a:gd name="T3" fmla="*/ 5 h 6"/>
              <a:gd name="T4" fmla="*/ 2 w 6"/>
              <a:gd name="T5" fmla="*/ 1 h 6"/>
              <a:gd name="T6" fmla="*/ 5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6"/>
                  <a:pt x="1" y="6"/>
                  <a:pt x="0" y="5"/>
                </a:cubicBezTo>
                <a:cubicBezTo>
                  <a:pt x="0" y="3"/>
                  <a:pt x="0" y="2"/>
                  <a:pt x="2" y="1"/>
                </a:cubicBezTo>
                <a:cubicBezTo>
                  <a:pt x="3" y="0"/>
                  <a:pt x="4" y="1"/>
                  <a:pt x="5" y="2"/>
                </a:cubicBezTo>
                <a:cubicBezTo>
                  <a:pt x="6" y="3"/>
                  <a:pt x="5" y="5"/>
                  <a:pt x="4" y="6"/>
                </a:cubicBezTo>
                <a:close/>
              </a:path>
            </a:pathLst>
          </a:custGeom>
          <a:solidFill>
            <a:schemeClr val="tx1">
              <a:lumMod val="85000"/>
              <a:lumOff val="15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480"/>
          <p:cNvSpPr/>
          <p:nvPr>
            <p:custDataLst>
              <p:tags r:id="rId18"/>
            </p:custDataLst>
          </p:nvPr>
        </p:nvSpPr>
        <p:spPr bwMode="auto">
          <a:xfrm>
            <a:off x="939800" y="4217670"/>
            <a:ext cx="123190" cy="123190"/>
          </a:xfrm>
          <a:custGeom>
            <a:avLst/>
            <a:gdLst>
              <a:gd name="T0" fmla="*/ 21 w 30"/>
              <a:gd name="T1" fmla="*/ 26 h 30"/>
              <a:gd name="T2" fmla="*/ 3 w 30"/>
              <a:gd name="T3" fmla="*/ 21 h 30"/>
              <a:gd name="T4" fmla="*/ 9 w 30"/>
              <a:gd name="T5" fmla="*/ 3 h 30"/>
              <a:gd name="T6" fmla="*/ 26 w 30"/>
              <a:gd name="T7" fmla="*/ 9 h 30"/>
              <a:gd name="T8" fmla="*/ 21 w 30"/>
              <a:gd name="T9" fmla="*/ 26 h 30"/>
            </a:gdLst>
            <a:ahLst/>
            <a:cxnLst>
              <a:cxn ang="0">
                <a:pos x="T0" y="T1"/>
              </a:cxn>
              <a:cxn ang="0">
                <a:pos x="T2" y="T3"/>
              </a:cxn>
              <a:cxn ang="0">
                <a:pos x="T4" y="T5"/>
              </a:cxn>
              <a:cxn ang="0">
                <a:pos x="T6" y="T7"/>
              </a:cxn>
              <a:cxn ang="0">
                <a:pos x="T8" y="T9"/>
              </a:cxn>
            </a:cxnLst>
            <a:rect l="0" t="0" r="r" b="b"/>
            <a:pathLst>
              <a:path w="30" h="30">
                <a:moveTo>
                  <a:pt x="21" y="26"/>
                </a:moveTo>
                <a:cubicBezTo>
                  <a:pt x="14" y="30"/>
                  <a:pt x="6" y="27"/>
                  <a:pt x="3" y="21"/>
                </a:cubicBezTo>
                <a:cubicBezTo>
                  <a:pt x="0" y="14"/>
                  <a:pt x="2" y="6"/>
                  <a:pt x="9" y="3"/>
                </a:cubicBezTo>
                <a:cubicBezTo>
                  <a:pt x="15" y="0"/>
                  <a:pt x="23" y="2"/>
                  <a:pt x="26" y="9"/>
                </a:cubicBezTo>
                <a:cubicBezTo>
                  <a:pt x="30" y="15"/>
                  <a:pt x="27" y="23"/>
                  <a:pt x="21" y="26"/>
                </a:cubicBezTo>
                <a:close/>
              </a:path>
            </a:pathLst>
          </a:custGeom>
          <a:solidFill>
            <a:schemeClr val="tx1">
              <a:lumMod val="75000"/>
              <a:lumOff val="25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481"/>
          <p:cNvSpPr/>
          <p:nvPr>
            <p:custDataLst>
              <p:tags r:id="rId19"/>
            </p:custDataLst>
          </p:nvPr>
        </p:nvSpPr>
        <p:spPr bwMode="auto">
          <a:xfrm>
            <a:off x="1005840" y="4269740"/>
            <a:ext cx="24130" cy="26035"/>
          </a:xfrm>
          <a:custGeom>
            <a:avLst/>
            <a:gdLst>
              <a:gd name="T0" fmla="*/ 5 w 6"/>
              <a:gd name="T1" fmla="*/ 5 h 6"/>
              <a:gd name="T2" fmla="*/ 1 w 6"/>
              <a:gd name="T3" fmla="*/ 4 h 6"/>
              <a:gd name="T4" fmla="*/ 2 w 6"/>
              <a:gd name="T5" fmla="*/ 1 h 6"/>
              <a:gd name="T6" fmla="*/ 6 w 6"/>
              <a:gd name="T7" fmla="*/ 2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3" y="6"/>
                  <a:pt x="2" y="5"/>
                  <a:pt x="1" y="4"/>
                </a:cubicBezTo>
                <a:cubicBezTo>
                  <a:pt x="0" y="3"/>
                  <a:pt x="1" y="1"/>
                  <a:pt x="2" y="1"/>
                </a:cubicBezTo>
                <a:cubicBezTo>
                  <a:pt x="3" y="0"/>
                  <a:pt x="5" y="0"/>
                  <a:pt x="6" y="2"/>
                </a:cubicBezTo>
                <a:cubicBezTo>
                  <a:pt x="6" y="3"/>
                  <a:pt x="6" y="4"/>
                  <a:pt x="5" y="5"/>
                </a:cubicBezTo>
                <a:close/>
              </a:path>
            </a:pathLst>
          </a:custGeom>
          <a:solidFill>
            <a:schemeClr val="tx1">
              <a:lumMod val="85000"/>
              <a:lumOff val="15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482"/>
          <p:cNvSpPr/>
          <p:nvPr>
            <p:custDataLst>
              <p:tags r:id="rId20"/>
            </p:custDataLst>
          </p:nvPr>
        </p:nvSpPr>
        <p:spPr bwMode="auto">
          <a:xfrm>
            <a:off x="993775" y="4245610"/>
            <a:ext cx="24130" cy="24130"/>
          </a:xfrm>
          <a:custGeom>
            <a:avLst/>
            <a:gdLst>
              <a:gd name="T0" fmla="*/ 5 w 6"/>
              <a:gd name="T1" fmla="*/ 5 h 6"/>
              <a:gd name="T2" fmla="*/ 1 w 6"/>
              <a:gd name="T3" fmla="*/ 4 h 6"/>
              <a:gd name="T4" fmla="*/ 2 w 6"/>
              <a:gd name="T5" fmla="*/ 1 h 6"/>
              <a:gd name="T6" fmla="*/ 6 w 6"/>
              <a:gd name="T7" fmla="*/ 2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3" y="6"/>
                  <a:pt x="2" y="5"/>
                  <a:pt x="1" y="4"/>
                </a:cubicBezTo>
                <a:cubicBezTo>
                  <a:pt x="0" y="3"/>
                  <a:pt x="1" y="1"/>
                  <a:pt x="2" y="1"/>
                </a:cubicBezTo>
                <a:cubicBezTo>
                  <a:pt x="3" y="0"/>
                  <a:pt x="5" y="1"/>
                  <a:pt x="6" y="2"/>
                </a:cubicBezTo>
                <a:cubicBezTo>
                  <a:pt x="6" y="3"/>
                  <a:pt x="6" y="5"/>
                  <a:pt x="5" y="5"/>
                </a:cubicBezTo>
                <a:close/>
              </a:path>
            </a:pathLst>
          </a:custGeom>
          <a:solidFill>
            <a:schemeClr val="tx1">
              <a:lumMod val="85000"/>
              <a:lumOff val="15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483"/>
          <p:cNvSpPr/>
          <p:nvPr>
            <p:custDataLst>
              <p:tags r:id="rId21"/>
            </p:custDataLst>
          </p:nvPr>
        </p:nvSpPr>
        <p:spPr bwMode="auto">
          <a:xfrm>
            <a:off x="981710" y="4281805"/>
            <a:ext cx="24130" cy="26035"/>
          </a:xfrm>
          <a:custGeom>
            <a:avLst/>
            <a:gdLst>
              <a:gd name="T0" fmla="*/ 4 w 6"/>
              <a:gd name="T1" fmla="*/ 5 h 6"/>
              <a:gd name="T2" fmla="*/ 1 w 6"/>
              <a:gd name="T3" fmla="*/ 4 h 6"/>
              <a:gd name="T4" fmla="*/ 2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1" y="4"/>
                </a:cubicBezTo>
                <a:cubicBezTo>
                  <a:pt x="0" y="3"/>
                  <a:pt x="0" y="2"/>
                  <a:pt x="2" y="1"/>
                </a:cubicBezTo>
                <a:cubicBezTo>
                  <a:pt x="3" y="0"/>
                  <a:pt x="4" y="1"/>
                  <a:pt x="5" y="2"/>
                </a:cubicBezTo>
                <a:cubicBezTo>
                  <a:pt x="6" y="3"/>
                  <a:pt x="5" y="5"/>
                  <a:pt x="4" y="5"/>
                </a:cubicBezTo>
                <a:close/>
              </a:path>
            </a:pathLst>
          </a:custGeom>
          <a:solidFill>
            <a:schemeClr val="tx1">
              <a:lumMod val="85000"/>
              <a:lumOff val="15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484"/>
          <p:cNvSpPr/>
          <p:nvPr>
            <p:custDataLst>
              <p:tags r:id="rId22"/>
            </p:custDataLst>
          </p:nvPr>
        </p:nvSpPr>
        <p:spPr bwMode="auto">
          <a:xfrm>
            <a:off x="969645" y="4257675"/>
            <a:ext cx="24130" cy="24130"/>
          </a:xfrm>
          <a:custGeom>
            <a:avLst/>
            <a:gdLst>
              <a:gd name="T0" fmla="*/ 4 w 6"/>
              <a:gd name="T1" fmla="*/ 6 h 6"/>
              <a:gd name="T2" fmla="*/ 1 w 6"/>
              <a:gd name="T3" fmla="*/ 5 h 6"/>
              <a:gd name="T4" fmla="*/ 2 w 6"/>
              <a:gd name="T5" fmla="*/ 1 h 6"/>
              <a:gd name="T6" fmla="*/ 5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6"/>
                  <a:pt x="1" y="6"/>
                  <a:pt x="1" y="5"/>
                </a:cubicBezTo>
                <a:cubicBezTo>
                  <a:pt x="0" y="3"/>
                  <a:pt x="0" y="2"/>
                  <a:pt x="2" y="1"/>
                </a:cubicBezTo>
                <a:cubicBezTo>
                  <a:pt x="3" y="0"/>
                  <a:pt x="5" y="1"/>
                  <a:pt x="5" y="2"/>
                </a:cubicBezTo>
                <a:cubicBezTo>
                  <a:pt x="6" y="3"/>
                  <a:pt x="5" y="5"/>
                  <a:pt x="4" y="6"/>
                </a:cubicBezTo>
                <a:close/>
              </a:path>
            </a:pathLst>
          </a:custGeom>
          <a:solidFill>
            <a:schemeClr val="tx1">
              <a:lumMod val="85000"/>
              <a:lumOff val="15000"/>
            </a:schemeClr>
          </a:solidFill>
          <a:ln>
            <a:noFill/>
          </a:ln>
        </p:spPr>
        <p:txBody>
          <a:bodyPr vert="horz" wrap="square" lIns="90000" tIns="46800" rIns="90000" bIns="46800" numCol="1" anchor="ctr" anchorCtr="0" compatLnSpc="1">
            <a:noAutofit/>
          </a:bodyPr>
          <a:lstStyle/>
          <a:p>
            <a:pPr>
              <a:lnSpc>
                <a:spcPct val="120000"/>
              </a:lnSpc>
            </a:pPr>
            <a:endParaRPr lang="zh-CN" altLang="en-US" sz="1270">
              <a:latin typeface="Arial" panose="020B0604020202020204" pitchFamily="34" charset="0"/>
              <a:ea typeface="微软雅黑" panose="020B0503020204020204" pitchFamily="34" charset="-122"/>
              <a:sym typeface="Arial" panose="020B0604020202020204" pitchFamily="34" charset="0"/>
            </a:endParaRPr>
          </a:p>
        </p:txBody>
      </p:sp>
      <p:sp>
        <p:nvSpPr>
          <p:cNvPr id="58" name="Oval 180"/>
          <p:cNvSpPr>
            <a:spLocks noChangeArrowheads="1"/>
          </p:cNvSpPr>
          <p:nvPr>
            <p:custDataLst>
              <p:tags r:id="rId23"/>
            </p:custDataLst>
          </p:nvPr>
        </p:nvSpPr>
        <p:spPr bwMode="auto">
          <a:xfrm>
            <a:off x="5327015" y="3412490"/>
            <a:ext cx="720725" cy="731520"/>
          </a:xfrm>
          <a:prstGeom prst="ellipse">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rmAutofit/>
          </a:bodyPr>
          <a:lstStyle/>
          <a:p>
            <a:pPr algn="ctr">
              <a:lnSpc>
                <a:spcPct val="120000"/>
              </a:lnSpc>
            </a:pPr>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圆角矩形 79"/>
          <p:cNvSpPr/>
          <p:nvPr>
            <p:custDataLst>
              <p:tags r:id="rId24"/>
            </p:custDataLst>
          </p:nvPr>
        </p:nvSpPr>
        <p:spPr>
          <a:xfrm>
            <a:off x="4464685" y="4420870"/>
            <a:ext cx="2441575" cy="450850"/>
          </a:xfrm>
          <a:prstGeom prst="roundRect">
            <a:avLst>
              <a:gd name="adj" fmla="val 50000"/>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chorCtr="0">
            <a:noAutofit/>
          </a:bodyPr>
          <a:lstStyle/>
          <a:p>
            <a:pPr algn="ctr">
              <a:lnSpc>
                <a:spcPct val="120000"/>
              </a:lnSpc>
            </a:pPr>
            <a:endParaRPr lang="zh-CN" altLang="en-US" sz="1800">
              <a:solidFill>
                <a:schemeClr val="tx1">
                  <a:lumMod val="75000"/>
                  <a:lumOff val="25000"/>
                </a:schemeClr>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6" name="文本框 35"/>
          <p:cNvSpPr txBox="1"/>
          <p:nvPr>
            <p:custDataLst>
              <p:tags r:id="rId25"/>
            </p:custDataLst>
          </p:nvPr>
        </p:nvSpPr>
        <p:spPr>
          <a:xfrm>
            <a:off x="4846320" y="4364990"/>
            <a:ext cx="1678305" cy="429895"/>
          </a:xfrm>
          <a:prstGeom prst="rect">
            <a:avLst/>
          </a:prstGeom>
          <a:noFill/>
        </p:spPr>
        <p:txBody>
          <a:bodyPr wrap="square" rtlCol="0">
            <a:noAutofit/>
          </a:bodyPr>
          <a:lstStyle>
            <a:defPPr>
              <a:defRPr lang="zh-CN"/>
            </a:defPPr>
            <a:lvl1pPr algn="ctr">
              <a:lnSpc>
                <a:spcPct val="120000"/>
              </a:lnSpc>
              <a:defRPr sz="2000" b="1" spc="300">
                <a:latin typeface="Arial" panose="020B0604020202020204" pitchFamily="34" charset="0"/>
                <a:ea typeface="微软雅黑" panose="020B0503020204020204" pitchFamily="34" charset="-122"/>
              </a:defRPr>
            </a:lvl1pPr>
          </a:lstStyle>
          <a:p>
            <a:r>
              <a:rPr lang="zh-CN" altLang="en-US" sz="2400" b="0">
                <a:solidFill>
                  <a:schemeClr val="tx1"/>
                </a:solidFill>
                <a:sym typeface="Arial" panose="020B0604020202020204" pitchFamily="34" charset="0"/>
              </a:rPr>
              <a:t>数据</a:t>
            </a:r>
            <a:endParaRPr lang="zh-CN" altLang="en-US" sz="2400" b="0">
              <a:solidFill>
                <a:schemeClr val="tx1"/>
              </a:solidFill>
              <a:sym typeface="Arial" panose="020B0604020202020204" pitchFamily="34" charset="0"/>
            </a:endParaRPr>
          </a:p>
        </p:txBody>
      </p:sp>
      <p:sp>
        <p:nvSpPr>
          <p:cNvPr id="57" name="圆角矩形 79"/>
          <p:cNvSpPr/>
          <p:nvPr>
            <p:custDataLst>
              <p:tags r:id="rId26"/>
            </p:custDataLst>
          </p:nvPr>
        </p:nvSpPr>
        <p:spPr>
          <a:xfrm>
            <a:off x="8053705" y="4420870"/>
            <a:ext cx="2441575" cy="450850"/>
          </a:xfrm>
          <a:prstGeom prst="roundRect">
            <a:avLst>
              <a:gd name="adj" fmla="val 50000"/>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chorCtr="0">
            <a:noAutofit/>
          </a:bodyPr>
          <a:lstStyle/>
          <a:p>
            <a:pPr algn="ctr">
              <a:lnSpc>
                <a:spcPct val="120000"/>
              </a:lnSpc>
            </a:pPr>
            <a:endParaRPr lang="zh-CN" altLang="en-US" sz="1800">
              <a:solidFill>
                <a:schemeClr val="tx1">
                  <a:lumMod val="75000"/>
                  <a:lumOff val="25000"/>
                </a:schemeClr>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61" name="文本框 60"/>
          <p:cNvSpPr txBox="1"/>
          <p:nvPr>
            <p:custDataLst>
              <p:tags r:id="rId27"/>
            </p:custDataLst>
          </p:nvPr>
        </p:nvSpPr>
        <p:spPr>
          <a:xfrm>
            <a:off x="8429625" y="4355465"/>
            <a:ext cx="1678305" cy="429895"/>
          </a:xfrm>
          <a:prstGeom prst="rect">
            <a:avLst/>
          </a:prstGeom>
          <a:noFill/>
        </p:spPr>
        <p:txBody>
          <a:bodyPr wrap="square" rtlCol="0">
            <a:noAutofit/>
          </a:bodyPr>
          <a:lstStyle>
            <a:defPPr>
              <a:defRPr lang="zh-CN"/>
            </a:defPPr>
            <a:lvl1pPr algn="ctr">
              <a:lnSpc>
                <a:spcPct val="120000"/>
              </a:lnSpc>
              <a:defRPr sz="2000" b="1" spc="300">
                <a:latin typeface="Arial" panose="020B0604020202020204" pitchFamily="34" charset="0"/>
                <a:ea typeface="微软雅黑" panose="020B0503020204020204" pitchFamily="34" charset="-122"/>
              </a:defRPr>
            </a:lvl1pPr>
          </a:lstStyle>
          <a:p>
            <a:r>
              <a:rPr lang="zh-CN" altLang="en-US" sz="2400" b="0">
                <a:solidFill>
                  <a:schemeClr val="tx1"/>
                </a:solidFill>
                <a:sym typeface="Arial" panose="020B0604020202020204" pitchFamily="34" charset="0"/>
              </a:rPr>
              <a:t>知识</a:t>
            </a:r>
            <a:endParaRPr lang="zh-CN" altLang="en-US" sz="2400" b="0">
              <a:solidFill>
                <a:schemeClr val="tx1"/>
              </a:solidFill>
              <a:sym typeface="Arial" panose="020B0604020202020204" pitchFamily="34" charset="0"/>
            </a:endParaRPr>
          </a:p>
        </p:txBody>
      </p:sp>
      <p:sp>
        <p:nvSpPr>
          <p:cNvPr id="68" name="圆角矩形 79"/>
          <p:cNvSpPr/>
          <p:nvPr>
            <p:custDataLst>
              <p:tags r:id="rId28"/>
            </p:custDataLst>
          </p:nvPr>
        </p:nvSpPr>
        <p:spPr>
          <a:xfrm>
            <a:off x="6283960" y="2686050"/>
            <a:ext cx="2441575" cy="450850"/>
          </a:xfrm>
          <a:prstGeom prst="roundRect">
            <a:avLst>
              <a:gd name="adj" fmla="val 50000"/>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chorCtr="0">
            <a:noAutofit/>
          </a:bodyPr>
          <a:lstStyle/>
          <a:p>
            <a:pPr algn="ctr">
              <a:lnSpc>
                <a:spcPct val="120000"/>
              </a:lnSpc>
            </a:pPr>
            <a:endParaRPr lang="zh-CN" altLang="en-US" sz="1800">
              <a:solidFill>
                <a:schemeClr val="tx1">
                  <a:lumMod val="75000"/>
                  <a:lumOff val="25000"/>
                </a:schemeClr>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69" name="文本框 68"/>
          <p:cNvSpPr txBox="1"/>
          <p:nvPr>
            <p:custDataLst>
              <p:tags r:id="rId29"/>
            </p:custDataLst>
          </p:nvPr>
        </p:nvSpPr>
        <p:spPr>
          <a:xfrm>
            <a:off x="6665595" y="2617470"/>
            <a:ext cx="1678305" cy="429895"/>
          </a:xfrm>
          <a:prstGeom prst="rect">
            <a:avLst/>
          </a:prstGeom>
          <a:noFill/>
        </p:spPr>
        <p:txBody>
          <a:bodyPr wrap="square" rtlCol="0">
            <a:noAutofit/>
          </a:bodyPr>
          <a:lstStyle>
            <a:defPPr>
              <a:defRPr lang="zh-CN"/>
            </a:defPPr>
            <a:lvl1pPr algn="ctr">
              <a:lnSpc>
                <a:spcPct val="120000"/>
              </a:lnSpc>
              <a:defRPr sz="2000" b="1" spc="300">
                <a:latin typeface="Arial" panose="020B0604020202020204" pitchFamily="34" charset="0"/>
                <a:ea typeface="微软雅黑" panose="020B0503020204020204" pitchFamily="34" charset="-122"/>
              </a:defRPr>
            </a:lvl1pPr>
          </a:lstStyle>
          <a:p>
            <a:r>
              <a:rPr lang="zh-CN" altLang="en-US" sz="2400" b="0">
                <a:solidFill>
                  <a:schemeClr val="tx1"/>
                </a:solidFill>
                <a:sym typeface="Arial" panose="020B0604020202020204" pitchFamily="34" charset="0"/>
              </a:rPr>
              <a:t>信息</a:t>
            </a:r>
            <a:endParaRPr lang="zh-CN" altLang="en-US" sz="2400" b="0">
              <a:solidFill>
                <a:schemeClr val="tx1"/>
              </a:solidFill>
              <a:sym typeface="Arial" panose="020B0604020202020204" pitchFamily="34" charset="0"/>
            </a:endParaRPr>
          </a:p>
        </p:txBody>
      </p:sp>
      <p:sp>
        <p:nvSpPr>
          <p:cNvPr id="70" name="文本框 69"/>
          <p:cNvSpPr txBox="1"/>
          <p:nvPr>
            <p:custDataLst>
              <p:tags r:id="rId30"/>
            </p:custDataLst>
          </p:nvPr>
        </p:nvSpPr>
        <p:spPr>
          <a:xfrm>
            <a:off x="1323340" y="1607820"/>
            <a:ext cx="9065895" cy="1334770"/>
          </a:xfrm>
          <a:prstGeom prst="rect">
            <a:avLst/>
          </a:prstGeom>
          <a:noFill/>
        </p:spPr>
        <p:txBody>
          <a:bodyPr wrap="square" rtlCol="0">
            <a:noAutofit/>
          </a:bodyPr>
          <a:lstStyle>
            <a:defPPr>
              <a:defRPr lang="zh-CN"/>
            </a:defPPr>
            <a:lvl1pPr>
              <a:lnSpc>
                <a:spcPct val="120000"/>
              </a:lnSpc>
              <a:defRPr sz="1400" spc="150">
                <a:solidFill>
                  <a:schemeClr val="tx1">
                    <a:lumMod val="65000"/>
                    <a:lumOff val="35000"/>
                  </a:schemeClr>
                </a:solidFill>
                <a:latin typeface="Arial" panose="020B0604020202020204" pitchFamily="34" charset="0"/>
                <a:ea typeface="微软雅黑" panose="020B0503020204020204" pitchFamily="34" charset="-122"/>
              </a:defRPr>
            </a:lvl1pPr>
          </a:lstStyle>
          <a:p>
            <a:pPr algn="l"/>
            <a:r>
              <a:rPr lang="zh-CN" altLang="en-US" sz="2400">
                <a:solidFill>
                  <a:schemeClr val="tx1"/>
                </a:solidFill>
                <a:sym typeface="Arial" panose="020B0604020202020204" pitchFamily="34" charset="0"/>
              </a:rPr>
              <a:t>从数据到信息，再到知识，是一个从低级到高级的认知过程。</a:t>
            </a:r>
            <a:endParaRPr lang="zh-CN" altLang="en-US" sz="2400">
              <a:solidFill>
                <a:schemeClr val="tx1"/>
              </a:solidFill>
              <a:sym typeface="Arial" panose="020B0604020202020204" pitchFamily="34" charset="0"/>
            </a:endParaRPr>
          </a:p>
        </p:txBody>
      </p:sp>
    </p:spTree>
    <p:custDataLst>
      <p:tags r:id="rId3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竹报平安"/>
          <p:cNvGrpSpPr/>
          <p:nvPr/>
        </p:nvGrpSpPr>
        <p:grpSpPr>
          <a:xfrm>
            <a:off x="1202690" y="1595120"/>
            <a:ext cx="9965690" cy="3667760"/>
            <a:chOff x="3931" y="2512"/>
            <a:chExt cx="11339" cy="5776"/>
          </a:xfrm>
        </p:grpSpPr>
        <p:pic>
          <p:nvPicPr>
            <p:cNvPr id="5" name="图片 4" descr="横着-6-中国风_复制_横-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931" y="2512"/>
              <a:ext cx="11339" cy="5776"/>
            </a:xfrm>
            <a:prstGeom prst="rect">
              <a:avLst/>
            </a:prstGeom>
          </p:spPr>
        </p:pic>
        <p:sp>
          <p:nvSpPr>
            <p:cNvPr id="3" name="文本框 2"/>
            <p:cNvSpPr txBox="1"/>
            <p:nvPr/>
          </p:nvSpPr>
          <p:spPr>
            <a:xfrm>
              <a:off x="4445" y="4616"/>
              <a:ext cx="7518" cy="101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3600" b="1">
                  <a:solidFill>
                    <a:srgbClr val="235796"/>
                  </a:solidFill>
                  <a:latin typeface="黑体" panose="02010609060101010101" charset="-122"/>
                  <a:ea typeface="黑体" panose="02010609060101010101" charset="-122"/>
                  <a:cs typeface="汉仪刚艺体-85W" panose="00020600040101010101" charset="-122"/>
                </a:rPr>
                <a:t>一、新课导入</a:t>
              </a:r>
              <a:endParaRPr lang="zh-CN" altLang="zh-CN" sz="3600" b="1">
                <a:solidFill>
                  <a:srgbClr val="235796"/>
                </a:solidFill>
                <a:latin typeface="黑体" panose="02010609060101010101" charset="-122"/>
                <a:ea typeface="黑体" panose="02010609060101010101" charset="-122"/>
                <a:cs typeface="汉仪刚艺体-85W" panose="00020600040101010101" charset="-122"/>
              </a:endParaRPr>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custDataLst>
              <p:tags r:id="rId1"/>
            </p:custDataLst>
          </p:nvPr>
        </p:nvSpPr>
        <p:spPr>
          <a:xfrm>
            <a:off x="3154123" y="2309105"/>
            <a:ext cx="6802425" cy="1461516"/>
          </a:xfrm>
          <a:custGeom>
            <a:avLst/>
            <a:gdLst>
              <a:gd name="connsiteX0" fmla="*/ 0 w 7013359"/>
              <a:gd name="connsiteY0" fmla="*/ 1420427 h 1420427"/>
              <a:gd name="connsiteX1" fmla="*/ 1420427 w 7013359"/>
              <a:gd name="connsiteY1" fmla="*/ 790113 h 1420427"/>
              <a:gd name="connsiteX2" fmla="*/ 7013359 w 7013359"/>
              <a:gd name="connsiteY2" fmla="*/ 0 h 1420427"/>
              <a:gd name="connsiteX3" fmla="*/ 7013359 w 7013359"/>
              <a:gd name="connsiteY3" fmla="*/ 0 h 1420427"/>
              <a:gd name="connsiteX0-1" fmla="*/ 0 w 7013359"/>
              <a:gd name="connsiteY0-2" fmla="*/ 1420427 h 1420427"/>
              <a:gd name="connsiteX1-3" fmla="*/ 1313894 w 7013359"/>
              <a:gd name="connsiteY1-4" fmla="*/ 878889 h 1420427"/>
              <a:gd name="connsiteX2-5" fmla="*/ 7013359 w 7013359"/>
              <a:gd name="connsiteY2-6" fmla="*/ 0 h 1420427"/>
              <a:gd name="connsiteX3-7" fmla="*/ 7013359 w 7013359"/>
              <a:gd name="connsiteY3-8" fmla="*/ 0 h 1420427"/>
              <a:gd name="connsiteX0-9" fmla="*/ 0 w 7013359"/>
              <a:gd name="connsiteY0-10" fmla="*/ 1420427 h 1420427"/>
              <a:gd name="connsiteX1-11" fmla="*/ 1313894 w 7013359"/>
              <a:gd name="connsiteY1-12" fmla="*/ 878889 h 1420427"/>
              <a:gd name="connsiteX2-13" fmla="*/ 7013359 w 7013359"/>
              <a:gd name="connsiteY2-14" fmla="*/ 0 h 1420427"/>
              <a:gd name="connsiteX3-15" fmla="*/ 7013359 w 7013359"/>
              <a:gd name="connsiteY3-16" fmla="*/ 0 h 1420427"/>
              <a:gd name="connsiteX0-17" fmla="*/ 0 w 7013359"/>
              <a:gd name="connsiteY0-18" fmla="*/ 1420427 h 1420427"/>
              <a:gd name="connsiteX1-19" fmla="*/ 1313894 w 7013359"/>
              <a:gd name="connsiteY1-20" fmla="*/ 878889 h 1420427"/>
              <a:gd name="connsiteX2-21" fmla="*/ 2840854 w 7013359"/>
              <a:gd name="connsiteY2-22" fmla="*/ 701336 h 1420427"/>
              <a:gd name="connsiteX3-23" fmla="*/ 7013359 w 7013359"/>
              <a:gd name="connsiteY3-24" fmla="*/ 0 h 1420427"/>
              <a:gd name="connsiteX4" fmla="*/ 7013359 w 7013359"/>
              <a:gd name="connsiteY4" fmla="*/ 0 h 1420427"/>
              <a:gd name="connsiteX0-25" fmla="*/ 0 w 7013359"/>
              <a:gd name="connsiteY0-26" fmla="*/ 1420427 h 1420427"/>
              <a:gd name="connsiteX1-27" fmla="*/ 1313894 w 7013359"/>
              <a:gd name="connsiteY1-28" fmla="*/ 878889 h 1420427"/>
              <a:gd name="connsiteX2-29" fmla="*/ 2974019 w 7013359"/>
              <a:gd name="connsiteY2-30" fmla="*/ 1127464 h 1420427"/>
              <a:gd name="connsiteX3-31" fmla="*/ 7013359 w 7013359"/>
              <a:gd name="connsiteY3-32" fmla="*/ 0 h 1420427"/>
              <a:gd name="connsiteX4-33" fmla="*/ 7013359 w 7013359"/>
              <a:gd name="connsiteY4-34" fmla="*/ 0 h 1420427"/>
              <a:gd name="connsiteX0-35" fmla="*/ 0 w 7013359"/>
              <a:gd name="connsiteY0-36" fmla="*/ 1420427 h 1420427"/>
              <a:gd name="connsiteX1-37" fmla="*/ 1313894 w 7013359"/>
              <a:gd name="connsiteY1-38" fmla="*/ 878889 h 1420427"/>
              <a:gd name="connsiteX2-39" fmla="*/ 2974019 w 7013359"/>
              <a:gd name="connsiteY2-40" fmla="*/ 1127464 h 1420427"/>
              <a:gd name="connsiteX3-41" fmla="*/ 4429957 w 7013359"/>
              <a:gd name="connsiteY3-42" fmla="*/ 763480 h 1420427"/>
              <a:gd name="connsiteX4-43" fmla="*/ 7013359 w 7013359"/>
              <a:gd name="connsiteY4-44" fmla="*/ 0 h 1420427"/>
              <a:gd name="connsiteX5" fmla="*/ 7013359 w 7013359"/>
              <a:gd name="connsiteY5" fmla="*/ 0 h 1420427"/>
              <a:gd name="connsiteX0-45" fmla="*/ 0 w 7013359"/>
              <a:gd name="connsiteY0-46" fmla="*/ 1420427 h 1420427"/>
              <a:gd name="connsiteX1-47" fmla="*/ 1313894 w 7013359"/>
              <a:gd name="connsiteY1-48" fmla="*/ 878889 h 1420427"/>
              <a:gd name="connsiteX2-49" fmla="*/ 2974019 w 7013359"/>
              <a:gd name="connsiteY2-50" fmla="*/ 1127464 h 1420427"/>
              <a:gd name="connsiteX3-51" fmla="*/ 4279036 w 7013359"/>
              <a:gd name="connsiteY3-52" fmla="*/ 541538 h 1420427"/>
              <a:gd name="connsiteX4-53" fmla="*/ 7013359 w 7013359"/>
              <a:gd name="connsiteY4-54" fmla="*/ 0 h 1420427"/>
              <a:gd name="connsiteX5-55" fmla="*/ 7013359 w 7013359"/>
              <a:gd name="connsiteY5-56" fmla="*/ 0 h 1420427"/>
              <a:gd name="connsiteX0-57" fmla="*/ 0 w 7013359"/>
              <a:gd name="connsiteY0-58" fmla="*/ 1420427 h 1420427"/>
              <a:gd name="connsiteX1-59" fmla="*/ 1313894 w 7013359"/>
              <a:gd name="connsiteY1-60" fmla="*/ 878889 h 1420427"/>
              <a:gd name="connsiteX2-61" fmla="*/ 2974019 w 7013359"/>
              <a:gd name="connsiteY2-62" fmla="*/ 1127464 h 1420427"/>
              <a:gd name="connsiteX3-63" fmla="*/ 4243525 w 7013359"/>
              <a:gd name="connsiteY3-64" fmla="*/ 523783 h 1420427"/>
              <a:gd name="connsiteX4-65" fmla="*/ 7013359 w 7013359"/>
              <a:gd name="connsiteY4-66" fmla="*/ 0 h 1420427"/>
              <a:gd name="connsiteX5-67" fmla="*/ 7013359 w 7013359"/>
              <a:gd name="connsiteY5-68" fmla="*/ 0 h 1420427"/>
              <a:gd name="connsiteX0-69" fmla="*/ 0 w 7013359"/>
              <a:gd name="connsiteY0-70" fmla="*/ 1420427 h 1420427"/>
              <a:gd name="connsiteX1-71" fmla="*/ 1313894 w 7013359"/>
              <a:gd name="connsiteY1-72" fmla="*/ 878889 h 1420427"/>
              <a:gd name="connsiteX2-73" fmla="*/ 2974019 w 7013359"/>
              <a:gd name="connsiteY2-74" fmla="*/ 1127464 h 1420427"/>
              <a:gd name="connsiteX3-75" fmla="*/ 4243525 w 7013359"/>
              <a:gd name="connsiteY3-76" fmla="*/ 523783 h 1420427"/>
              <a:gd name="connsiteX4-77" fmla="*/ 5690586 w 7013359"/>
              <a:gd name="connsiteY4-78" fmla="*/ 221942 h 1420427"/>
              <a:gd name="connsiteX5-79" fmla="*/ 7013359 w 7013359"/>
              <a:gd name="connsiteY5-80" fmla="*/ 0 h 1420427"/>
              <a:gd name="connsiteX6" fmla="*/ 7013359 w 7013359"/>
              <a:gd name="connsiteY6" fmla="*/ 0 h 1420427"/>
              <a:gd name="connsiteX0-81" fmla="*/ 0 w 7013359"/>
              <a:gd name="connsiteY0-82" fmla="*/ 1420427 h 1420427"/>
              <a:gd name="connsiteX1-83" fmla="*/ 1313894 w 7013359"/>
              <a:gd name="connsiteY1-84" fmla="*/ 878889 h 1420427"/>
              <a:gd name="connsiteX2-85" fmla="*/ 2974019 w 7013359"/>
              <a:gd name="connsiteY2-86" fmla="*/ 1127464 h 1420427"/>
              <a:gd name="connsiteX3-87" fmla="*/ 4243525 w 7013359"/>
              <a:gd name="connsiteY3-88" fmla="*/ 523783 h 1420427"/>
              <a:gd name="connsiteX4-89" fmla="*/ 5734974 w 7013359"/>
              <a:gd name="connsiteY4-90" fmla="*/ 346229 h 1420427"/>
              <a:gd name="connsiteX5-91" fmla="*/ 7013359 w 7013359"/>
              <a:gd name="connsiteY5-92" fmla="*/ 0 h 1420427"/>
              <a:gd name="connsiteX6-93" fmla="*/ 7013359 w 7013359"/>
              <a:gd name="connsiteY6-94" fmla="*/ 0 h 1420427"/>
              <a:gd name="connsiteX0-95" fmla="*/ 0 w 7013359"/>
              <a:gd name="connsiteY0-96" fmla="*/ 1420427 h 1420427"/>
              <a:gd name="connsiteX1-97" fmla="*/ 1313894 w 7013359"/>
              <a:gd name="connsiteY1-98" fmla="*/ 878889 h 1420427"/>
              <a:gd name="connsiteX2-99" fmla="*/ 2974019 w 7013359"/>
              <a:gd name="connsiteY2-100" fmla="*/ 1127464 h 1420427"/>
              <a:gd name="connsiteX3-101" fmla="*/ 4243525 w 7013359"/>
              <a:gd name="connsiteY3-102" fmla="*/ 523783 h 1420427"/>
              <a:gd name="connsiteX4-103" fmla="*/ 5734974 w 7013359"/>
              <a:gd name="connsiteY4-104" fmla="*/ 346229 h 1420427"/>
              <a:gd name="connsiteX5-105" fmla="*/ 7013359 w 7013359"/>
              <a:gd name="connsiteY5-106" fmla="*/ 0 h 1420427"/>
              <a:gd name="connsiteX6-107" fmla="*/ 7013359 w 7013359"/>
              <a:gd name="connsiteY6-108" fmla="*/ 0 h 1420427"/>
              <a:gd name="connsiteX0-109" fmla="*/ 0 w 7013359"/>
              <a:gd name="connsiteY0-110" fmla="*/ 1420427 h 1420427"/>
              <a:gd name="connsiteX1-111" fmla="*/ 1340527 w 7013359"/>
              <a:gd name="connsiteY1-112" fmla="*/ 887766 h 1420427"/>
              <a:gd name="connsiteX2-113" fmla="*/ 2974019 w 7013359"/>
              <a:gd name="connsiteY2-114" fmla="*/ 1127464 h 1420427"/>
              <a:gd name="connsiteX3-115" fmla="*/ 4243525 w 7013359"/>
              <a:gd name="connsiteY3-116" fmla="*/ 523783 h 1420427"/>
              <a:gd name="connsiteX4-117" fmla="*/ 5734974 w 7013359"/>
              <a:gd name="connsiteY4-118" fmla="*/ 346229 h 1420427"/>
              <a:gd name="connsiteX5-119" fmla="*/ 7013359 w 7013359"/>
              <a:gd name="connsiteY5-120" fmla="*/ 0 h 1420427"/>
              <a:gd name="connsiteX6-121" fmla="*/ 7013359 w 7013359"/>
              <a:gd name="connsiteY6-122" fmla="*/ 0 h 1420427"/>
              <a:gd name="connsiteX0-123" fmla="*/ 0 w 7013359"/>
              <a:gd name="connsiteY0-124" fmla="*/ 1420427 h 1420427"/>
              <a:gd name="connsiteX1-125" fmla="*/ 1340527 w 7013359"/>
              <a:gd name="connsiteY1-126" fmla="*/ 887766 h 1420427"/>
              <a:gd name="connsiteX2-127" fmla="*/ 2807332 w 7013359"/>
              <a:gd name="connsiteY2-128" fmla="*/ 1132227 h 1420427"/>
              <a:gd name="connsiteX3-129" fmla="*/ 4243525 w 7013359"/>
              <a:gd name="connsiteY3-130" fmla="*/ 523783 h 1420427"/>
              <a:gd name="connsiteX4-131" fmla="*/ 5734974 w 7013359"/>
              <a:gd name="connsiteY4-132" fmla="*/ 346229 h 1420427"/>
              <a:gd name="connsiteX5-133" fmla="*/ 7013359 w 7013359"/>
              <a:gd name="connsiteY5-134" fmla="*/ 0 h 1420427"/>
              <a:gd name="connsiteX6-135" fmla="*/ 7013359 w 7013359"/>
              <a:gd name="connsiteY6-136" fmla="*/ 0 h 1420427"/>
              <a:gd name="connsiteX0-137" fmla="*/ 0 w 7013359"/>
              <a:gd name="connsiteY0-138" fmla="*/ 1420427 h 1420427"/>
              <a:gd name="connsiteX1-139" fmla="*/ 1340527 w 7013359"/>
              <a:gd name="connsiteY1-140" fmla="*/ 887766 h 1420427"/>
              <a:gd name="connsiteX2-141" fmla="*/ 2807332 w 7013359"/>
              <a:gd name="connsiteY2-142" fmla="*/ 1132227 h 1420427"/>
              <a:gd name="connsiteX3-143" fmla="*/ 4281625 w 7013359"/>
              <a:gd name="connsiteY3-144" fmla="*/ 533308 h 1420427"/>
              <a:gd name="connsiteX4-145" fmla="*/ 5734974 w 7013359"/>
              <a:gd name="connsiteY4-146" fmla="*/ 346229 h 1420427"/>
              <a:gd name="connsiteX5-147" fmla="*/ 7013359 w 7013359"/>
              <a:gd name="connsiteY5-148" fmla="*/ 0 h 1420427"/>
              <a:gd name="connsiteX6-149" fmla="*/ 7013359 w 7013359"/>
              <a:gd name="connsiteY6-150" fmla="*/ 0 h 1420427"/>
              <a:gd name="connsiteX0-151" fmla="*/ 0 w 7013359"/>
              <a:gd name="connsiteY0-152" fmla="*/ 1420427 h 1420427"/>
              <a:gd name="connsiteX1-153" fmla="*/ 1340527 w 7013359"/>
              <a:gd name="connsiteY1-154" fmla="*/ 887766 h 1420427"/>
              <a:gd name="connsiteX2-155" fmla="*/ 2807332 w 7013359"/>
              <a:gd name="connsiteY2-156" fmla="*/ 1132227 h 1420427"/>
              <a:gd name="connsiteX3-157" fmla="*/ 4281625 w 7013359"/>
              <a:gd name="connsiteY3-158" fmla="*/ 533308 h 1420427"/>
              <a:gd name="connsiteX4-159" fmla="*/ 5734974 w 7013359"/>
              <a:gd name="connsiteY4-160" fmla="*/ 346229 h 1420427"/>
              <a:gd name="connsiteX5-161" fmla="*/ 7013359 w 7013359"/>
              <a:gd name="connsiteY5-162" fmla="*/ 0 h 1420427"/>
              <a:gd name="connsiteX6-163" fmla="*/ 7013359 w 7013359"/>
              <a:gd name="connsiteY6-164" fmla="*/ 0 h 1420427"/>
              <a:gd name="connsiteX0-165" fmla="*/ 0 w 7013359"/>
              <a:gd name="connsiteY0-166" fmla="*/ 1420427 h 1420427"/>
              <a:gd name="connsiteX1-167" fmla="*/ 1340527 w 7013359"/>
              <a:gd name="connsiteY1-168" fmla="*/ 887766 h 1420427"/>
              <a:gd name="connsiteX2-169" fmla="*/ 2807332 w 7013359"/>
              <a:gd name="connsiteY2-170" fmla="*/ 1132227 h 1420427"/>
              <a:gd name="connsiteX3-171" fmla="*/ 4262575 w 7013359"/>
              <a:gd name="connsiteY3-172" fmla="*/ 538070 h 1420427"/>
              <a:gd name="connsiteX4-173" fmla="*/ 5734974 w 7013359"/>
              <a:gd name="connsiteY4-174" fmla="*/ 346229 h 1420427"/>
              <a:gd name="connsiteX5-175" fmla="*/ 7013359 w 7013359"/>
              <a:gd name="connsiteY5-176" fmla="*/ 0 h 1420427"/>
              <a:gd name="connsiteX6-177" fmla="*/ 7013359 w 7013359"/>
              <a:gd name="connsiteY6-178" fmla="*/ 0 h 1420427"/>
              <a:gd name="connsiteX0-179" fmla="*/ 0 w 7013359"/>
              <a:gd name="connsiteY0-180" fmla="*/ 1420427 h 1420427"/>
              <a:gd name="connsiteX1-181" fmla="*/ 1340527 w 7013359"/>
              <a:gd name="connsiteY1-182" fmla="*/ 887766 h 1420427"/>
              <a:gd name="connsiteX2-183" fmla="*/ 2807332 w 7013359"/>
              <a:gd name="connsiteY2-184" fmla="*/ 1132227 h 1420427"/>
              <a:gd name="connsiteX3-185" fmla="*/ 4276863 w 7013359"/>
              <a:gd name="connsiteY3-186" fmla="*/ 530927 h 1420427"/>
              <a:gd name="connsiteX4-187" fmla="*/ 5734974 w 7013359"/>
              <a:gd name="connsiteY4-188" fmla="*/ 346229 h 1420427"/>
              <a:gd name="connsiteX5-189" fmla="*/ 7013359 w 7013359"/>
              <a:gd name="connsiteY5-190" fmla="*/ 0 h 1420427"/>
              <a:gd name="connsiteX6-191" fmla="*/ 7013359 w 7013359"/>
              <a:gd name="connsiteY6-192" fmla="*/ 0 h 1420427"/>
              <a:gd name="connsiteX0-193" fmla="*/ 0 w 7013359"/>
              <a:gd name="connsiteY0-194" fmla="*/ 1420427 h 1420427"/>
              <a:gd name="connsiteX1-195" fmla="*/ 1340527 w 7013359"/>
              <a:gd name="connsiteY1-196" fmla="*/ 887766 h 1420427"/>
              <a:gd name="connsiteX2-197" fmla="*/ 2807332 w 7013359"/>
              <a:gd name="connsiteY2-198" fmla="*/ 1132227 h 1420427"/>
              <a:gd name="connsiteX3-199" fmla="*/ 4276863 w 7013359"/>
              <a:gd name="connsiteY3-200" fmla="*/ 530927 h 1420427"/>
              <a:gd name="connsiteX4-201" fmla="*/ 5734974 w 7013359"/>
              <a:gd name="connsiteY4-202" fmla="*/ 346229 h 1420427"/>
              <a:gd name="connsiteX5-203" fmla="*/ 7013359 w 7013359"/>
              <a:gd name="connsiteY5-204" fmla="*/ 0 h 1420427"/>
              <a:gd name="connsiteX6-205" fmla="*/ 7013359 w 7013359"/>
              <a:gd name="connsiteY6-206" fmla="*/ 0 h 1420427"/>
              <a:gd name="connsiteX0-207" fmla="*/ 0 w 7013359"/>
              <a:gd name="connsiteY0-208" fmla="*/ 1420427 h 1420427"/>
              <a:gd name="connsiteX1-209" fmla="*/ 1340527 w 7013359"/>
              <a:gd name="connsiteY1-210" fmla="*/ 887766 h 1420427"/>
              <a:gd name="connsiteX2-211" fmla="*/ 2807332 w 7013359"/>
              <a:gd name="connsiteY2-212" fmla="*/ 1132227 h 1420427"/>
              <a:gd name="connsiteX3-213" fmla="*/ 4276863 w 7013359"/>
              <a:gd name="connsiteY3-214" fmla="*/ 530927 h 1420427"/>
              <a:gd name="connsiteX4-215" fmla="*/ 5734974 w 7013359"/>
              <a:gd name="connsiteY4-216" fmla="*/ 346229 h 1420427"/>
              <a:gd name="connsiteX5-217" fmla="*/ 7013359 w 7013359"/>
              <a:gd name="connsiteY5-218" fmla="*/ 0 h 1420427"/>
              <a:gd name="connsiteX6-219" fmla="*/ 7013359 w 7013359"/>
              <a:gd name="connsiteY6-220" fmla="*/ 0 h 1420427"/>
              <a:gd name="connsiteX0-221" fmla="*/ 0 w 7013359"/>
              <a:gd name="connsiteY0-222" fmla="*/ 1420427 h 1420427"/>
              <a:gd name="connsiteX1-223" fmla="*/ 1340527 w 7013359"/>
              <a:gd name="connsiteY1-224" fmla="*/ 887766 h 1420427"/>
              <a:gd name="connsiteX2-225" fmla="*/ 2807332 w 7013359"/>
              <a:gd name="connsiteY2-226" fmla="*/ 1132227 h 1420427"/>
              <a:gd name="connsiteX3-227" fmla="*/ 4276863 w 7013359"/>
              <a:gd name="connsiteY3-228" fmla="*/ 530927 h 1420427"/>
              <a:gd name="connsiteX4-229" fmla="*/ 5734974 w 7013359"/>
              <a:gd name="connsiteY4-230" fmla="*/ 346229 h 1420427"/>
              <a:gd name="connsiteX5-231" fmla="*/ 7013359 w 7013359"/>
              <a:gd name="connsiteY5-232" fmla="*/ 0 h 1420427"/>
              <a:gd name="connsiteX6-233" fmla="*/ 7013359 w 7013359"/>
              <a:gd name="connsiteY6-234" fmla="*/ 0 h 1420427"/>
              <a:gd name="connsiteX0-235" fmla="*/ 0 w 7013359"/>
              <a:gd name="connsiteY0-236" fmla="*/ 1420427 h 1420427"/>
              <a:gd name="connsiteX1-237" fmla="*/ 1340527 w 7013359"/>
              <a:gd name="connsiteY1-238" fmla="*/ 887766 h 1420427"/>
              <a:gd name="connsiteX2-239" fmla="*/ 2807332 w 7013359"/>
              <a:gd name="connsiteY2-240" fmla="*/ 1132227 h 1420427"/>
              <a:gd name="connsiteX3-241" fmla="*/ 4276863 w 7013359"/>
              <a:gd name="connsiteY3-242" fmla="*/ 530927 h 1420427"/>
              <a:gd name="connsiteX4-243" fmla="*/ 5734974 w 7013359"/>
              <a:gd name="connsiteY4-244" fmla="*/ 346229 h 1420427"/>
              <a:gd name="connsiteX5-245" fmla="*/ 7013359 w 7013359"/>
              <a:gd name="connsiteY5-246" fmla="*/ 0 h 1420427"/>
              <a:gd name="connsiteX6-247" fmla="*/ 7013359 w 7013359"/>
              <a:gd name="connsiteY6-248" fmla="*/ 0 h 1420427"/>
              <a:gd name="connsiteX0-249" fmla="*/ 0 w 7013359"/>
              <a:gd name="connsiteY0-250" fmla="*/ 1420427 h 1420427"/>
              <a:gd name="connsiteX1-251" fmla="*/ 1340527 w 7013359"/>
              <a:gd name="connsiteY1-252" fmla="*/ 887766 h 1420427"/>
              <a:gd name="connsiteX2-253" fmla="*/ 2807332 w 7013359"/>
              <a:gd name="connsiteY2-254" fmla="*/ 1132227 h 1420427"/>
              <a:gd name="connsiteX3-255" fmla="*/ 4276863 w 7013359"/>
              <a:gd name="connsiteY3-256" fmla="*/ 530927 h 1420427"/>
              <a:gd name="connsiteX4-257" fmla="*/ 5734974 w 7013359"/>
              <a:gd name="connsiteY4-258" fmla="*/ 346229 h 1420427"/>
              <a:gd name="connsiteX5-259" fmla="*/ 7013359 w 7013359"/>
              <a:gd name="connsiteY5-260" fmla="*/ 0 h 1420427"/>
              <a:gd name="connsiteX6-261" fmla="*/ 7013359 w 7013359"/>
              <a:gd name="connsiteY6-262" fmla="*/ 0 h 1420427"/>
              <a:gd name="connsiteX0-263" fmla="*/ 0 w 7013359"/>
              <a:gd name="connsiteY0-264" fmla="*/ 1420427 h 1420427"/>
              <a:gd name="connsiteX1-265" fmla="*/ 1340527 w 7013359"/>
              <a:gd name="connsiteY1-266" fmla="*/ 887766 h 1420427"/>
              <a:gd name="connsiteX2-267" fmla="*/ 2807332 w 7013359"/>
              <a:gd name="connsiteY2-268" fmla="*/ 1132227 h 1420427"/>
              <a:gd name="connsiteX3-269" fmla="*/ 4276863 w 7013359"/>
              <a:gd name="connsiteY3-270" fmla="*/ 530927 h 1420427"/>
              <a:gd name="connsiteX4-271" fmla="*/ 5734974 w 7013359"/>
              <a:gd name="connsiteY4-272" fmla="*/ 346229 h 1420427"/>
              <a:gd name="connsiteX5-273" fmla="*/ 7013359 w 7013359"/>
              <a:gd name="connsiteY5-274" fmla="*/ 0 h 1420427"/>
              <a:gd name="connsiteX6-275" fmla="*/ 7013359 w 7013359"/>
              <a:gd name="connsiteY6-276" fmla="*/ 0 h 1420427"/>
              <a:gd name="connsiteX0-277" fmla="*/ 0 w 7013359"/>
              <a:gd name="connsiteY0-278" fmla="*/ 1420427 h 1420427"/>
              <a:gd name="connsiteX1-279" fmla="*/ 1340527 w 7013359"/>
              <a:gd name="connsiteY1-280" fmla="*/ 887766 h 1420427"/>
              <a:gd name="connsiteX2-281" fmla="*/ 2807332 w 7013359"/>
              <a:gd name="connsiteY2-282" fmla="*/ 1132227 h 1420427"/>
              <a:gd name="connsiteX3-283" fmla="*/ 4276863 w 7013359"/>
              <a:gd name="connsiteY3-284" fmla="*/ 530927 h 1420427"/>
              <a:gd name="connsiteX4-285" fmla="*/ 5734974 w 7013359"/>
              <a:gd name="connsiteY4-286" fmla="*/ 585926 h 1420427"/>
              <a:gd name="connsiteX5-287" fmla="*/ 7013359 w 7013359"/>
              <a:gd name="connsiteY5-288" fmla="*/ 0 h 1420427"/>
              <a:gd name="connsiteX6-289" fmla="*/ 7013359 w 7013359"/>
              <a:gd name="connsiteY6-290" fmla="*/ 0 h 1420427"/>
              <a:gd name="connsiteX0-291" fmla="*/ 0 w 7013359"/>
              <a:gd name="connsiteY0-292" fmla="*/ 1420427 h 1420427"/>
              <a:gd name="connsiteX1-293" fmla="*/ 1340527 w 7013359"/>
              <a:gd name="connsiteY1-294" fmla="*/ 887766 h 1420427"/>
              <a:gd name="connsiteX2-295" fmla="*/ 2807332 w 7013359"/>
              <a:gd name="connsiteY2-296" fmla="*/ 1132227 h 1420427"/>
              <a:gd name="connsiteX3-297" fmla="*/ 4276863 w 7013359"/>
              <a:gd name="connsiteY3-298" fmla="*/ 530927 h 1420427"/>
              <a:gd name="connsiteX4-299" fmla="*/ 5734974 w 7013359"/>
              <a:gd name="connsiteY4-300" fmla="*/ 585926 h 1420427"/>
              <a:gd name="connsiteX5-301" fmla="*/ 7013359 w 7013359"/>
              <a:gd name="connsiteY5-302" fmla="*/ 0 h 1420427"/>
              <a:gd name="connsiteX6-303" fmla="*/ 7013359 w 7013359"/>
              <a:gd name="connsiteY6-304" fmla="*/ 0 h 1420427"/>
              <a:gd name="connsiteX0-305" fmla="*/ 0 w 7013359"/>
              <a:gd name="connsiteY0-306" fmla="*/ 1420427 h 1420427"/>
              <a:gd name="connsiteX1-307" fmla="*/ 1340527 w 7013359"/>
              <a:gd name="connsiteY1-308" fmla="*/ 887766 h 1420427"/>
              <a:gd name="connsiteX2-309" fmla="*/ 2807332 w 7013359"/>
              <a:gd name="connsiteY2-310" fmla="*/ 1132227 h 1420427"/>
              <a:gd name="connsiteX3-311" fmla="*/ 4276863 w 7013359"/>
              <a:gd name="connsiteY3-312" fmla="*/ 530927 h 1420427"/>
              <a:gd name="connsiteX4-313" fmla="*/ 5734974 w 7013359"/>
              <a:gd name="connsiteY4-314" fmla="*/ 585926 h 1420427"/>
              <a:gd name="connsiteX5-315" fmla="*/ 7013359 w 7013359"/>
              <a:gd name="connsiteY5-316" fmla="*/ 0 h 1420427"/>
              <a:gd name="connsiteX6-317" fmla="*/ 7013359 w 7013359"/>
              <a:gd name="connsiteY6-318" fmla="*/ 0 h 1420427"/>
              <a:gd name="connsiteX0-319" fmla="*/ 0 w 7013359"/>
              <a:gd name="connsiteY0-320" fmla="*/ 1420427 h 1420427"/>
              <a:gd name="connsiteX1-321" fmla="*/ 1340527 w 7013359"/>
              <a:gd name="connsiteY1-322" fmla="*/ 887766 h 1420427"/>
              <a:gd name="connsiteX2-323" fmla="*/ 2807332 w 7013359"/>
              <a:gd name="connsiteY2-324" fmla="*/ 1132227 h 1420427"/>
              <a:gd name="connsiteX3-325" fmla="*/ 4276863 w 7013359"/>
              <a:gd name="connsiteY3-326" fmla="*/ 530927 h 1420427"/>
              <a:gd name="connsiteX4-327" fmla="*/ 5734974 w 7013359"/>
              <a:gd name="connsiteY4-328" fmla="*/ 585926 h 1420427"/>
              <a:gd name="connsiteX5-329" fmla="*/ 7013359 w 7013359"/>
              <a:gd name="connsiteY5-330" fmla="*/ 0 h 1420427"/>
              <a:gd name="connsiteX6-331" fmla="*/ 7013359 w 7013359"/>
              <a:gd name="connsiteY6-332" fmla="*/ 0 h 1420427"/>
              <a:gd name="connsiteX0-333" fmla="*/ 0 w 7013359"/>
              <a:gd name="connsiteY0-334" fmla="*/ 1420427 h 1420427"/>
              <a:gd name="connsiteX1-335" fmla="*/ 1340527 w 7013359"/>
              <a:gd name="connsiteY1-336" fmla="*/ 887766 h 1420427"/>
              <a:gd name="connsiteX2-337" fmla="*/ 2807332 w 7013359"/>
              <a:gd name="connsiteY2-338" fmla="*/ 1132227 h 1420427"/>
              <a:gd name="connsiteX3-339" fmla="*/ 4276863 w 7013359"/>
              <a:gd name="connsiteY3-340" fmla="*/ 530927 h 1420427"/>
              <a:gd name="connsiteX4-341" fmla="*/ 5734974 w 7013359"/>
              <a:gd name="connsiteY4-342" fmla="*/ 585926 h 1420427"/>
              <a:gd name="connsiteX5-343" fmla="*/ 7013359 w 7013359"/>
              <a:gd name="connsiteY5-344" fmla="*/ 0 h 1420427"/>
              <a:gd name="connsiteX6-345" fmla="*/ 7013359 w 7013359"/>
              <a:gd name="connsiteY6-346" fmla="*/ 0 h 1420427"/>
              <a:gd name="connsiteX0-347" fmla="*/ 0 w 7013359"/>
              <a:gd name="connsiteY0-348" fmla="*/ 1420427 h 1420427"/>
              <a:gd name="connsiteX1-349" fmla="*/ 1340527 w 7013359"/>
              <a:gd name="connsiteY1-350" fmla="*/ 887766 h 1420427"/>
              <a:gd name="connsiteX2-351" fmla="*/ 2807332 w 7013359"/>
              <a:gd name="connsiteY2-352" fmla="*/ 1132227 h 1420427"/>
              <a:gd name="connsiteX3-353" fmla="*/ 4276863 w 7013359"/>
              <a:gd name="connsiteY3-354" fmla="*/ 530927 h 1420427"/>
              <a:gd name="connsiteX4-355" fmla="*/ 5734974 w 7013359"/>
              <a:gd name="connsiteY4-356" fmla="*/ 585926 h 1420427"/>
              <a:gd name="connsiteX5-357" fmla="*/ 7013359 w 7013359"/>
              <a:gd name="connsiteY5-358" fmla="*/ 0 h 1420427"/>
              <a:gd name="connsiteX6-359" fmla="*/ 7013359 w 7013359"/>
              <a:gd name="connsiteY6-360" fmla="*/ 0 h 1420427"/>
              <a:gd name="connsiteX0-361" fmla="*/ 0 w 7013359"/>
              <a:gd name="connsiteY0-362" fmla="*/ 1420427 h 1420427"/>
              <a:gd name="connsiteX1-363" fmla="*/ 1340527 w 7013359"/>
              <a:gd name="connsiteY1-364" fmla="*/ 887766 h 1420427"/>
              <a:gd name="connsiteX2-365" fmla="*/ 2807332 w 7013359"/>
              <a:gd name="connsiteY2-366" fmla="*/ 1132227 h 1420427"/>
              <a:gd name="connsiteX3-367" fmla="*/ 4276863 w 7013359"/>
              <a:gd name="connsiteY3-368" fmla="*/ 530927 h 1420427"/>
              <a:gd name="connsiteX4-369" fmla="*/ 5734974 w 7013359"/>
              <a:gd name="connsiteY4-370" fmla="*/ 585926 h 1420427"/>
              <a:gd name="connsiteX5-371" fmla="*/ 7013359 w 7013359"/>
              <a:gd name="connsiteY5-372" fmla="*/ 0 h 1420427"/>
              <a:gd name="connsiteX6-373" fmla="*/ 7013359 w 7013359"/>
              <a:gd name="connsiteY6-374" fmla="*/ 0 h 1420427"/>
              <a:gd name="connsiteX0-375" fmla="*/ 0 w 7013359"/>
              <a:gd name="connsiteY0-376" fmla="*/ 1420427 h 1420427"/>
              <a:gd name="connsiteX1-377" fmla="*/ 1340527 w 7013359"/>
              <a:gd name="connsiteY1-378" fmla="*/ 887766 h 1420427"/>
              <a:gd name="connsiteX2-379" fmla="*/ 2807332 w 7013359"/>
              <a:gd name="connsiteY2-380" fmla="*/ 1132227 h 1420427"/>
              <a:gd name="connsiteX3-381" fmla="*/ 4276863 w 7013359"/>
              <a:gd name="connsiteY3-382" fmla="*/ 530927 h 1420427"/>
              <a:gd name="connsiteX4-383" fmla="*/ 5734974 w 7013359"/>
              <a:gd name="connsiteY4-384" fmla="*/ 585926 h 1420427"/>
              <a:gd name="connsiteX5-385" fmla="*/ 7013359 w 7013359"/>
              <a:gd name="connsiteY5-386" fmla="*/ 0 h 1420427"/>
              <a:gd name="connsiteX0-387" fmla="*/ 0 w 5734974"/>
              <a:gd name="connsiteY0-388" fmla="*/ 903680 h 903680"/>
              <a:gd name="connsiteX1-389" fmla="*/ 1340527 w 5734974"/>
              <a:gd name="connsiteY1-390" fmla="*/ 371019 h 903680"/>
              <a:gd name="connsiteX2-391" fmla="*/ 2807332 w 5734974"/>
              <a:gd name="connsiteY2-392" fmla="*/ 615480 h 903680"/>
              <a:gd name="connsiteX3-393" fmla="*/ 4276863 w 5734974"/>
              <a:gd name="connsiteY3-394" fmla="*/ 14180 h 903680"/>
              <a:gd name="connsiteX4-395" fmla="*/ 5734974 w 5734974"/>
              <a:gd name="connsiteY4-396" fmla="*/ 69179 h 903680"/>
              <a:gd name="connsiteX0-397" fmla="*/ 0 w 5734974"/>
              <a:gd name="connsiteY0-398" fmla="*/ 1129776 h 1129776"/>
              <a:gd name="connsiteX1-399" fmla="*/ 1340527 w 5734974"/>
              <a:gd name="connsiteY1-400" fmla="*/ 597115 h 1129776"/>
              <a:gd name="connsiteX2-401" fmla="*/ 2807332 w 5734974"/>
              <a:gd name="connsiteY2-402" fmla="*/ 841576 h 1129776"/>
              <a:gd name="connsiteX3-403" fmla="*/ 4276863 w 5734974"/>
              <a:gd name="connsiteY3-404" fmla="*/ 240276 h 1129776"/>
              <a:gd name="connsiteX4-405" fmla="*/ 5734974 w 5734974"/>
              <a:gd name="connsiteY4-406" fmla="*/ 0 h 1129776"/>
              <a:gd name="connsiteX0-407" fmla="*/ 0 w 5734974"/>
              <a:gd name="connsiteY0-408" fmla="*/ 1131360 h 1131360"/>
              <a:gd name="connsiteX1-409" fmla="*/ 1340527 w 5734974"/>
              <a:gd name="connsiteY1-410" fmla="*/ 598699 h 1131360"/>
              <a:gd name="connsiteX2-411" fmla="*/ 2807332 w 5734974"/>
              <a:gd name="connsiteY2-412" fmla="*/ 843160 h 1131360"/>
              <a:gd name="connsiteX3-413" fmla="*/ 4276863 w 5734974"/>
              <a:gd name="connsiteY3-414" fmla="*/ 241860 h 1131360"/>
              <a:gd name="connsiteX4-415" fmla="*/ 5734974 w 5734974"/>
              <a:gd name="connsiteY4-416" fmla="*/ 1584 h 1131360"/>
              <a:gd name="connsiteX0-417" fmla="*/ 0 w 5734974"/>
              <a:gd name="connsiteY0-418" fmla="*/ 1131360 h 1131360"/>
              <a:gd name="connsiteX1-419" fmla="*/ 1835827 w 5734974"/>
              <a:gd name="connsiteY1-420" fmla="*/ 598699 h 1131360"/>
              <a:gd name="connsiteX2-421" fmla="*/ 2807332 w 5734974"/>
              <a:gd name="connsiteY2-422" fmla="*/ 843160 h 1131360"/>
              <a:gd name="connsiteX3-423" fmla="*/ 4276863 w 5734974"/>
              <a:gd name="connsiteY3-424" fmla="*/ 241860 h 1131360"/>
              <a:gd name="connsiteX4-425" fmla="*/ 5734974 w 5734974"/>
              <a:gd name="connsiteY4-426" fmla="*/ 1584 h 1131360"/>
              <a:gd name="connsiteX0-427" fmla="*/ 0 w 5734974"/>
              <a:gd name="connsiteY0-428" fmla="*/ 1131360 h 1131360"/>
              <a:gd name="connsiteX1-429" fmla="*/ 1835827 w 5734974"/>
              <a:gd name="connsiteY1-430" fmla="*/ 598699 h 1131360"/>
              <a:gd name="connsiteX2-431" fmla="*/ 3759832 w 5734974"/>
              <a:gd name="connsiteY2-432" fmla="*/ 843160 h 1131360"/>
              <a:gd name="connsiteX3-433" fmla="*/ 4276863 w 5734974"/>
              <a:gd name="connsiteY3-434" fmla="*/ 241860 h 1131360"/>
              <a:gd name="connsiteX4-435" fmla="*/ 5734974 w 5734974"/>
              <a:gd name="connsiteY4-436" fmla="*/ 1584 h 1131360"/>
              <a:gd name="connsiteX0-437" fmla="*/ 0 w 5734974"/>
              <a:gd name="connsiteY0-438" fmla="*/ 1129776 h 1129776"/>
              <a:gd name="connsiteX1-439" fmla="*/ 1835827 w 5734974"/>
              <a:gd name="connsiteY1-440" fmla="*/ 597115 h 1129776"/>
              <a:gd name="connsiteX2-441" fmla="*/ 3759832 w 5734974"/>
              <a:gd name="connsiteY2-442" fmla="*/ 841576 h 1129776"/>
              <a:gd name="connsiteX3-443" fmla="*/ 5734974 w 5734974"/>
              <a:gd name="connsiteY3-444" fmla="*/ 0 h 1129776"/>
              <a:gd name="connsiteX0-445" fmla="*/ 0 w 5734974"/>
              <a:gd name="connsiteY0-446" fmla="*/ 1129776 h 1129776"/>
              <a:gd name="connsiteX1-447" fmla="*/ 1821540 w 5734974"/>
              <a:gd name="connsiteY1-448" fmla="*/ 592352 h 1129776"/>
              <a:gd name="connsiteX2-449" fmla="*/ 3759832 w 5734974"/>
              <a:gd name="connsiteY2-450" fmla="*/ 841576 h 1129776"/>
              <a:gd name="connsiteX3-451" fmla="*/ 5734974 w 5734974"/>
              <a:gd name="connsiteY3-452" fmla="*/ 0 h 1129776"/>
              <a:gd name="connsiteX0-453" fmla="*/ 0 w 5734974"/>
              <a:gd name="connsiteY0-454" fmla="*/ 1129776 h 1129776"/>
              <a:gd name="connsiteX1-455" fmla="*/ 1821540 w 5734974"/>
              <a:gd name="connsiteY1-456" fmla="*/ 592352 h 1129776"/>
              <a:gd name="connsiteX2-457" fmla="*/ 3783644 w 5734974"/>
              <a:gd name="connsiteY2-458" fmla="*/ 846338 h 1129776"/>
              <a:gd name="connsiteX3-459" fmla="*/ 5734974 w 5734974"/>
              <a:gd name="connsiteY3-460" fmla="*/ 0 h 1129776"/>
              <a:gd name="connsiteX0-461" fmla="*/ 0 w 5734974"/>
              <a:gd name="connsiteY0-462" fmla="*/ 1129776 h 1129776"/>
              <a:gd name="connsiteX1-463" fmla="*/ 1821540 w 5734974"/>
              <a:gd name="connsiteY1-464" fmla="*/ 592352 h 1129776"/>
              <a:gd name="connsiteX2-465" fmla="*/ 3783644 w 5734974"/>
              <a:gd name="connsiteY2-466" fmla="*/ 846338 h 1129776"/>
              <a:gd name="connsiteX3-467" fmla="*/ 5734974 w 5734974"/>
              <a:gd name="connsiteY3-468" fmla="*/ 0 h 1129776"/>
              <a:gd name="connsiteX0-469" fmla="*/ 0 w 5734974"/>
              <a:gd name="connsiteY0-470" fmla="*/ 1129776 h 1129776"/>
              <a:gd name="connsiteX1-471" fmla="*/ 1821540 w 5734974"/>
              <a:gd name="connsiteY1-472" fmla="*/ 592352 h 1129776"/>
              <a:gd name="connsiteX2-473" fmla="*/ 3783644 w 5734974"/>
              <a:gd name="connsiteY2-474" fmla="*/ 846338 h 1129776"/>
              <a:gd name="connsiteX3-475" fmla="*/ 5734974 w 5734974"/>
              <a:gd name="connsiteY3-476" fmla="*/ 0 h 1129776"/>
              <a:gd name="connsiteX0-477" fmla="*/ 0 w 5734974"/>
              <a:gd name="connsiteY0-478" fmla="*/ 1129776 h 1129776"/>
              <a:gd name="connsiteX1-479" fmla="*/ 1821540 w 5734974"/>
              <a:gd name="connsiteY1-480" fmla="*/ 592352 h 1129776"/>
              <a:gd name="connsiteX2-481" fmla="*/ 3783644 w 5734974"/>
              <a:gd name="connsiteY2-482" fmla="*/ 846338 h 1129776"/>
              <a:gd name="connsiteX3-483" fmla="*/ 5734974 w 5734974"/>
              <a:gd name="connsiteY3-484" fmla="*/ 0 h 1129776"/>
              <a:gd name="connsiteX0-485" fmla="*/ 0 w 5734974"/>
              <a:gd name="connsiteY0-486" fmla="*/ 1129776 h 1129776"/>
              <a:gd name="connsiteX1-487" fmla="*/ 2799440 w 5734974"/>
              <a:gd name="connsiteY1-488" fmla="*/ 605052 h 1129776"/>
              <a:gd name="connsiteX2-489" fmla="*/ 3783644 w 5734974"/>
              <a:gd name="connsiteY2-490" fmla="*/ 846338 h 1129776"/>
              <a:gd name="connsiteX3-491" fmla="*/ 5734974 w 5734974"/>
              <a:gd name="connsiteY3-492" fmla="*/ 0 h 1129776"/>
              <a:gd name="connsiteX0-493" fmla="*/ 0 w 5734974"/>
              <a:gd name="connsiteY0-494" fmla="*/ 1129776 h 1129776"/>
              <a:gd name="connsiteX1-495" fmla="*/ 2799440 w 5734974"/>
              <a:gd name="connsiteY1-496" fmla="*/ 605052 h 1129776"/>
              <a:gd name="connsiteX2-497" fmla="*/ 5734974 w 5734974"/>
              <a:gd name="connsiteY2-498" fmla="*/ 0 h 1129776"/>
              <a:gd name="connsiteX0-499" fmla="*/ 0 w 5734974"/>
              <a:gd name="connsiteY0-500" fmla="*/ 1129776 h 1129776"/>
              <a:gd name="connsiteX1-501" fmla="*/ 2799440 w 5734974"/>
              <a:gd name="connsiteY1-502" fmla="*/ 605052 h 1129776"/>
              <a:gd name="connsiteX2-503" fmla="*/ 5734974 w 5734974"/>
              <a:gd name="connsiteY2-504" fmla="*/ 0 h 1129776"/>
              <a:gd name="connsiteX0-505" fmla="*/ 0 w 5734974"/>
              <a:gd name="connsiteY0-506" fmla="*/ 1129776 h 1129776"/>
              <a:gd name="connsiteX1-507" fmla="*/ 2799440 w 5734974"/>
              <a:gd name="connsiteY1-508" fmla="*/ 605052 h 1129776"/>
              <a:gd name="connsiteX2-509" fmla="*/ 5734974 w 5734974"/>
              <a:gd name="connsiteY2-510" fmla="*/ 0 h 1129776"/>
              <a:gd name="connsiteX0-511" fmla="*/ 0 w 5715924"/>
              <a:gd name="connsiteY0-512" fmla="*/ 1148826 h 1148826"/>
              <a:gd name="connsiteX1-513" fmla="*/ 2799440 w 5715924"/>
              <a:gd name="connsiteY1-514" fmla="*/ 624102 h 1148826"/>
              <a:gd name="connsiteX2-515" fmla="*/ 5715924 w 5715924"/>
              <a:gd name="connsiteY2-516" fmla="*/ 0 h 1148826"/>
              <a:gd name="connsiteX0-517" fmla="*/ 0 w 5715924"/>
              <a:gd name="connsiteY0-518" fmla="*/ 1181345 h 1181345"/>
              <a:gd name="connsiteX1-519" fmla="*/ 2799440 w 5715924"/>
              <a:gd name="connsiteY1-520" fmla="*/ 656621 h 1181345"/>
              <a:gd name="connsiteX2-521" fmla="*/ 5715924 w 5715924"/>
              <a:gd name="connsiteY2-522" fmla="*/ 32519 h 1181345"/>
              <a:gd name="connsiteX0-523" fmla="*/ 0 w 5715924"/>
              <a:gd name="connsiteY0-524" fmla="*/ 1170120 h 1170120"/>
              <a:gd name="connsiteX1-525" fmla="*/ 2799440 w 5715924"/>
              <a:gd name="connsiteY1-526" fmla="*/ 645396 h 1170120"/>
              <a:gd name="connsiteX2-527" fmla="*/ 5715924 w 5715924"/>
              <a:gd name="connsiteY2-528" fmla="*/ 21294 h 1170120"/>
              <a:gd name="connsiteX0-529" fmla="*/ 0 w 5715924"/>
              <a:gd name="connsiteY0-530" fmla="*/ 1170120 h 1170120"/>
              <a:gd name="connsiteX1-531" fmla="*/ 2799440 w 5715924"/>
              <a:gd name="connsiteY1-532" fmla="*/ 645396 h 1170120"/>
              <a:gd name="connsiteX2-533" fmla="*/ 5715924 w 5715924"/>
              <a:gd name="connsiteY2-534" fmla="*/ 21294 h 1170120"/>
              <a:gd name="connsiteX0-535" fmla="*/ 0 w 5715924"/>
              <a:gd name="connsiteY0-536" fmla="*/ 1167107 h 1167107"/>
              <a:gd name="connsiteX1-537" fmla="*/ 2799440 w 5715924"/>
              <a:gd name="connsiteY1-538" fmla="*/ 642383 h 1167107"/>
              <a:gd name="connsiteX2-539" fmla="*/ 5715924 w 5715924"/>
              <a:gd name="connsiteY2-540" fmla="*/ 18281 h 1167107"/>
              <a:gd name="connsiteX0-541" fmla="*/ 0 w 5715924"/>
              <a:gd name="connsiteY0-542" fmla="*/ 1228079 h 1228079"/>
              <a:gd name="connsiteX1-543" fmla="*/ 2799440 w 5715924"/>
              <a:gd name="connsiteY1-544" fmla="*/ 703355 h 1228079"/>
              <a:gd name="connsiteX2-545" fmla="*/ 5715924 w 5715924"/>
              <a:gd name="connsiteY2-546" fmla="*/ 79253 h 1228079"/>
            </a:gdLst>
            <a:ahLst/>
            <a:cxnLst>
              <a:cxn ang="0">
                <a:pos x="connsiteX0-541" y="connsiteY0-542"/>
              </a:cxn>
              <a:cxn ang="0">
                <a:pos x="connsiteX1-543" y="connsiteY1-544"/>
              </a:cxn>
              <a:cxn ang="0">
                <a:pos x="connsiteX2-545" y="connsiteY2-546"/>
              </a:cxn>
            </a:cxnLst>
            <a:rect l="l" t="t" r="r" b="b"/>
            <a:pathLst>
              <a:path w="5715924" h="1228079">
                <a:moveTo>
                  <a:pt x="0" y="1228079"/>
                </a:moveTo>
                <a:cubicBezTo>
                  <a:pt x="608367" y="777291"/>
                  <a:pt x="1967436" y="297926"/>
                  <a:pt x="2799440" y="703355"/>
                </a:cubicBezTo>
                <a:cubicBezTo>
                  <a:pt x="3631444" y="1108784"/>
                  <a:pt x="4813613" y="-347713"/>
                  <a:pt x="5715924" y="79253"/>
                </a:cubicBezTo>
              </a:path>
            </a:pathLst>
          </a:custGeom>
          <a:noFill/>
          <a:ln w="19050">
            <a:solidFill>
              <a:sysClr val="window" lastClr="FFFFFF">
                <a:lumMod val="75000"/>
              </a:sysClr>
            </a:solidFill>
            <a:prstDash val="sysDash"/>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custDataLst>
              <p:tags r:id="rId2"/>
            </p:custDataLst>
          </p:nvPr>
        </p:nvSpPr>
        <p:spPr>
          <a:xfrm>
            <a:off x="2797545" y="3728945"/>
            <a:ext cx="423194" cy="423194"/>
          </a:xfrm>
          <a:prstGeom prst="ellipse">
            <a:avLst/>
          </a:prstGeom>
          <a:solidFill>
            <a:sysClr val="window" lastClr="FFFFFF"/>
          </a:solidFill>
          <a:ln w="38100">
            <a:solidFill>
              <a:sysClr val="window" lastClr="FFFFFF">
                <a:lumMod val="7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575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椭圆 3"/>
          <p:cNvSpPr/>
          <p:nvPr>
            <p:custDataLst>
              <p:tags r:id="rId3"/>
            </p:custDataLst>
          </p:nvPr>
        </p:nvSpPr>
        <p:spPr>
          <a:xfrm>
            <a:off x="2935461" y="3866862"/>
            <a:ext cx="147362" cy="147362"/>
          </a:xfrm>
          <a:prstGeom prst="ellipse">
            <a:avLst/>
          </a:prstGeom>
          <a:solidFill>
            <a:srgbClr val="1F74AD"/>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custDataLst>
              <p:tags r:id="rId4"/>
            </p:custDataLst>
          </p:nvPr>
        </p:nvSpPr>
        <p:spPr>
          <a:xfrm>
            <a:off x="6275971" y="2925993"/>
            <a:ext cx="423194" cy="423194"/>
          </a:xfrm>
          <a:prstGeom prst="ellipse">
            <a:avLst/>
          </a:prstGeom>
          <a:solidFill>
            <a:sysClr val="window" lastClr="FFFFFF"/>
          </a:solidFill>
          <a:ln w="38100">
            <a:solidFill>
              <a:sysClr val="window" lastClr="FFFFFF">
                <a:lumMod val="7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575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custDataLst>
              <p:tags r:id="rId5"/>
            </p:custDataLst>
          </p:nvPr>
        </p:nvSpPr>
        <p:spPr>
          <a:xfrm>
            <a:off x="6413887" y="3063909"/>
            <a:ext cx="147362" cy="147362"/>
          </a:xfrm>
          <a:prstGeom prst="ellipse">
            <a:avLst/>
          </a:prstGeom>
          <a:solidFill>
            <a:srgbClr val="3498DB"/>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custDataLst>
              <p:tags r:id="rId6"/>
            </p:custDataLst>
          </p:nvPr>
        </p:nvSpPr>
        <p:spPr>
          <a:xfrm>
            <a:off x="9754398" y="2184430"/>
            <a:ext cx="423194" cy="423194"/>
          </a:xfrm>
          <a:prstGeom prst="ellipse">
            <a:avLst/>
          </a:prstGeom>
          <a:solidFill>
            <a:sysClr val="window" lastClr="FFFFFF"/>
          </a:solidFill>
          <a:ln w="38100">
            <a:solidFill>
              <a:sysClr val="window" lastClr="FFFFFF">
                <a:lumMod val="7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575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custDataLst>
              <p:tags r:id="rId7"/>
            </p:custDataLst>
          </p:nvPr>
        </p:nvSpPr>
        <p:spPr>
          <a:xfrm>
            <a:off x="9892314" y="2322347"/>
            <a:ext cx="147362" cy="147362"/>
          </a:xfrm>
          <a:prstGeom prst="ellipse">
            <a:avLst/>
          </a:prstGeom>
          <a:solidFill>
            <a:srgbClr val="1AA3AA"/>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custDataLst>
              <p:tags r:id="rId8"/>
            </p:custDataLst>
          </p:nvPr>
        </p:nvSpPr>
        <p:spPr>
          <a:xfrm>
            <a:off x="8019274" y="3276224"/>
            <a:ext cx="2417706" cy="512181"/>
          </a:xfrm>
          <a:prstGeom prst="rect">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lIns="36000" rIns="36000" rtlCol="0" anchor="ctr">
            <a:noAutofit/>
          </a:bodyPr>
          <a:lstStyle/>
          <a:p>
            <a:pPr algn="ctr">
              <a:lnSpc>
                <a:spcPct val="120000"/>
              </a:lnSpc>
            </a:pPr>
            <a:endParaRPr lang="en-US" altLang="zh-CN">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custDataLst>
              <p:tags r:id="rId9"/>
            </p:custDataLst>
          </p:nvPr>
        </p:nvSpPr>
        <p:spPr>
          <a:xfrm>
            <a:off x="8129169" y="3173354"/>
            <a:ext cx="2197915" cy="512181"/>
          </a:xfrm>
          <a:prstGeom prst="rect">
            <a:avLst/>
          </a:prstGeom>
          <a:noFill/>
        </p:spPr>
        <p:txBody>
          <a:bodyPr wrap="square" rtlCol="0" anchor="ctr">
            <a:noAutofit/>
          </a:bodyPr>
          <a:lstStyle/>
          <a:p>
            <a:pPr algn="ctr">
              <a:lnSpc>
                <a:spcPct val="120000"/>
              </a:lnSpc>
            </a:pPr>
            <a:r>
              <a:rPr lang="zh-CN" altLang="en-US" sz="24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知识</a:t>
            </a:r>
            <a:endParaRPr lang="zh-CN" altLang="en-US" sz="24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custDataLst>
              <p:tags r:id="rId10"/>
            </p:custDataLst>
          </p:nvPr>
        </p:nvSpPr>
        <p:spPr>
          <a:xfrm>
            <a:off x="7698740" y="3941445"/>
            <a:ext cx="3485515" cy="2265680"/>
          </a:xfrm>
          <a:prstGeom prst="rect">
            <a:avLst/>
          </a:prstGeom>
        </p:spPr>
        <p:txBody>
          <a:bodyPr wrap="square" lIns="90000" rIns="90000" anchor="t" anchorCtr="0"/>
          <a:lstStyle/>
          <a:p>
            <a:pPr algn="l">
              <a:lnSpc>
                <a:spcPct val="120000"/>
              </a:lnSpc>
            </a:pPr>
            <a:r>
              <a:rPr lang="zh-CN" altLang="en-US" sz="2400" spc="150">
                <a:latin typeface="Arial" panose="020B0604020202020204" pitchFamily="34" charset="0"/>
                <a:ea typeface="微软雅黑" panose="020B0503020204020204" pitchFamily="34" charset="-122"/>
                <a:sym typeface="Arial" panose="020B0604020202020204" pitchFamily="34" charset="0"/>
              </a:rPr>
              <a:t>知识是经过人类归纳整理和反复验证后沉淀下来而呈现的规律。</a:t>
            </a:r>
            <a:endParaRPr lang="zh-CN" altLang="en-US" sz="2400" spc="150">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custDataLst>
              <p:tags r:id="rId11"/>
            </p:custDataLst>
          </p:nvPr>
        </p:nvSpPr>
        <p:spPr>
          <a:xfrm>
            <a:off x="2475928" y="4317638"/>
            <a:ext cx="2417706" cy="512181"/>
          </a:xfrm>
          <a:prstGeom prst="rect">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lIns="36000" rIns="36000" rtlCol="0" anchor="ctr">
            <a:noAutofit/>
          </a:bodyPr>
          <a:lstStyle/>
          <a:p>
            <a:pPr algn="ctr">
              <a:lnSpc>
                <a:spcPct val="120000"/>
              </a:lnSpc>
            </a:pPr>
            <a:endParaRPr lang="en-US" altLang="zh-CN">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custDataLst>
              <p:tags r:id="rId12"/>
            </p:custDataLst>
          </p:nvPr>
        </p:nvSpPr>
        <p:spPr>
          <a:xfrm>
            <a:off x="1800225" y="4995545"/>
            <a:ext cx="4027805" cy="936625"/>
          </a:xfrm>
          <a:prstGeom prst="rect">
            <a:avLst/>
          </a:prstGeom>
        </p:spPr>
        <p:txBody>
          <a:bodyPr wrap="square" lIns="90000" rIns="90000" anchor="t" anchorCtr="0">
            <a:noAutofit/>
          </a:bodyPr>
          <a:lstStyle/>
          <a:p>
            <a:pPr algn="ctr">
              <a:lnSpc>
                <a:spcPct val="120000"/>
              </a:lnSpc>
            </a:pPr>
            <a:r>
              <a:rPr lang="zh-CN" altLang="en-US" sz="2400" spc="150">
                <a:latin typeface="Arial" panose="020B0604020202020204" pitchFamily="34" charset="0"/>
                <a:ea typeface="微软雅黑" panose="020B0503020204020204" pitchFamily="34" charset="-122"/>
                <a:sym typeface="Arial" panose="020B0604020202020204" pitchFamily="34" charset="0"/>
              </a:rPr>
              <a:t>数据是信息和知识的来源。</a:t>
            </a:r>
            <a:endParaRPr lang="zh-CN" altLang="en-US" sz="2400" spc="150">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custDataLst>
              <p:tags r:id="rId13"/>
            </p:custDataLst>
          </p:nvPr>
        </p:nvSpPr>
        <p:spPr>
          <a:xfrm>
            <a:off x="2475969" y="4318273"/>
            <a:ext cx="2197915" cy="512181"/>
          </a:xfrm>
          <a:prstGeom prst="rect">
            <a:avLst/>
          </a:prstGeom>
          <a:noFill/>
        </p:spPr>
        <p:txBody>
          <a:bodyPr wrap="square" rtlCol="0" anchor="ctr">
            <a:noAutofit/>
          </a:bodyPr>
          <a:lstStyle/>
          <a:p>
            <a:pPr algn="ctr">
              <a:lnSpc>
                <a:spcPct val="120000"/>
              </a:lnSpc>
            </a:pPr>
            <a:r>
              <a:rPr lang="zh-CN" altLang="en-US" sz="24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数据</a:t>
            </a:r>
            <a:endParaRPr lang="zh-CN" altLang="en-US" sz="24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custDataLst>
              <p:tags r:id="rId14"/>
            </p:custDataLst>
          </p:nvPr>
        </p:nvSpPr>
        <p:spPr>
          <a:xfrm>
            <a:off x="5281035" y="1161381"/>
            <a:ext cx="2417706" cy="512181"/>
          </a:xfrm>
          <a:prstGeom prst="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lIns="36000" rIns="36000" rtlCol="0" anchor="ctr">
            <a:noAutofit/>
          </a:bodyPr>
          <a:lstStyle/>
          <a:p>
            <a:pPr algn="ctr">
              <a:lnSpc>
                <a:spcPct val="120000"/>
              </a:lnSpc>
            </a:pPr>
            <a:endParaRPr lang="en-US" altLang="zh-CN" sz="20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文本框 29"/>
          <p:cNvSpPr txBox="1"/>
          <p:nvPr>
            <p:custDataLst>
              <p:tags r:id="rId15"/>
            </p:custDataLst>
          </p:nvPr>
        </p:nvSpPr>
        <p:spPr>
          <a:xfrm>
            <a:off x="5390931" y="1159374"/>
            <a:ext cx="2197915" cy="512181"/>
          </a:xfrm>
          <a:prstGeom prst="rect">
            <a:avLst/>
          </a:prstGeom>
          <a:noFill/>
        </p:spPr>
        <p:txBody>
          <a:bodyPr wrap="square" rtlCol="0" anchor="ctr">
            <a:noAutofit/>
          </a:bodyPr>
          <a:lstStyle/>
          <a:p>
            <a:pPr algn="ctr">
              <a:lnSpc>
                <a:spcPct val="120000"/>
              </a:lnSpc>
            </a:pPr>
            <a:r>
              <a:rPr lang="zh-CN" altLang="en-US" sz="24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信息</a:t>
            </a:r>
            <a:endParaRPr lang="zh-CN" altLang="en-US" sz="24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custDataLst>
              <p:tags r:id="rId16"/>
            </p:custDataLst>
          </p:nvPr>
        </p:nvSpPr>
        <p:spPr>
          <a:xfrm>
            <a:off x="5089525" y="1673860"/>
            <a:ext cx="3476625" cy="827405"/>
          </a:xfrm>
          <a:prstGeom prst="rect">
            <a:avLst/>
          </a:prstGeom>
        </p:spPr>
        <p:txBody>
          <a:bodyPr wrap="square" lIns="90000" rIns="90000" anchor="t" anchorCtr="0">
            <a:noAutofit/>
          </a:bodyPr>
          <a:lstStyle/>
          <a:p>
            <a:pPr algn="ctr">
              <a:lnSpc>
                <a:spcPct val="120000"/>
              </a:lnSpc>
            </a:pPr>
            <a:r>
              <a:rPr lang="zh-CN" altLang="en-US" sz="2400" spc="150">
                <a:latin typeface="Arial" panose="020B0604020202020204" pitchFamily="34" charset="0"/>
                <a:ea typeface="微软雅黑" panose="020B0503020204020204" pitchFamily="34" charset="-122"/>
                <a:sym typeface="Arial" panose="020B0604020202020204" pitchFamily="34" charset="0"/>
              </a:rPr>
              <a:t>信息是经过加工的数据，</a:t>
            </a:r>
            <a:endParaRPr lang="zh-CN" altLang="en-US" sz="2400" spc="15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custDataLst>
              <p:tags r:id="rId1"/>
            </p:custDataLst>
          </p:nvPr>
        </p:nvSpPr>
        <p:spPr>
          <a:xfrm>
            <a:off x="668655" y="1826895"/>
            <a:ext cx="5099050" cy="1125538"/>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2400" b="1" u="none" strike="noStrike" kern="1200" cap="none" spc="200" normalizeH="0">
                <a:solidFill>
                  <a:srgbClr val="000000"/>
                </a:solidFill>
                <a:uFillTx/>
                <a:latin typeface="微软雅黑" panose="020B0503020204020204" pitchFamily="34" charset="-122"/>
                <a:ea typeface="微软雅黑" panose="020B0503020204020204" pitchFamily="34" charset="-122"/>
                <a:cs typeface="+mn-ea"/>
              </a:defRPr>
            </a:lvl1pPr>
          </a:lstStyle>
          <a:p>
            <a:pPr algn="ctr" fontAlgn="auto">
              <a:lnSpc>
                <a:spcPct val="100000"/>
              </a:lnSpc>
            </a:pPr>
            <a:r>
              <a:rPr lang="zh-CN" altLang="en-US" sz="3600" spc="150">
                <a:solidFill>
                  <a:schemeClr val="tx1"/>
                </a:solidFill>
                <a:sym typeface="+mn-ea"/>
              </a:rPr>
              <a:t>数据、信息与知识</a:t>
            </a:r>
            <a:endParaRPr lang="zh-CN" altLang="en-US" sz="3600" spc="30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20" name="矩形 19"/>
          <p:cNvSpPr/>
          <p:nvPr>
            <p:custDataLst>
              <p:tags r:id="rId2"/>
            </p:custDataLst>
          </p:nvPr>
        </p:nvSpPr>
        <p:spPr>
          <a:xfrm>
            <a:off x="668656" y="3309875"/>
            <a:ext cx="5098892" cy="1938020"/>
          </a:xfrm>
          <a:prstGeom prst="rect">
            <a:avLst/>
          </a:prstGeom>
        </p:spPr>
        <p:txBody>
          <a:bodyPr wrap="square">
            <a:spAutoFit/>
          </a:bodyPr>
          <a:lstStyle/>
          <a:p>
            <a:pPr algn="l"/>
            <a:r>
              <a:rPr lang="en-US" altLang="zh-CN" sz="2400" spc="150">
                <a:solidFill>
                  <a:schemeClr val="tx1"/>
                </a:solidFill>
                <a:latin typeface="微软雅黑" panose="020B0503020204020204" pitchFamily="34" charset="-122"/>
                <a:ea typeface="微软雅黑" panose="020B0503020204020204" pitchFamily="34" charset="-122"/>
              </a:rPr>
              <a:t>      </a:t>
            </a:r>
            <a:r>
              <a:rPr lang="zh-CN" altLang="en-US" sz="2400" spc="150">
                <a:solidFill>
                  <a:schemeClr val="tx1"/>
                </a:solidFill>
                <a:latin typeface="微软雅黑" panose="020B0503020204020204" pitchFamily="34" charset="-122"/>
                <a:ea typeface="微软雅黑" panose="020B0503020204020204" pitchFamily="34" charset="-122"/>
              </a:rPr>
              <a:t>相应的知识又是加工数据、提炼信息的基础，能帮助人们理解信息。由此可见，数据、信息与知识之间不存在绝对的界限，三者有着千丝万缕的联系。</a:t>
            </a:r>
            <a:endParaRPr lang="zh-CN" altLang="en-US" sz="2400" spc="150">
              <a:solidFill>
                <a:schemeClr val="tx1"/>
              </a:solidFill>
              <a:latin typeface="微软雅黑" panose="020B0503020204020204" pitchFamily="34" charset="-122"/>
              <a:ea typeface="微软雅黑" panose="020B0503020204020204" pitchFamily="34" charset="-122"/>
            </a:endParaRPr>
          </a:p>
        </p:txBody>
      </p:sp>
      <p:cxnSp>
        <p:nvCxnSpPr>
          <p:cNvPr id="24" name="直接连接符 23"/>
          <p:cNvCxnSpPr/>
          <p:nvPr>
            <p:custDataLst>
              <p:tags r:id="rId3"/>
            </p:custDataLst>
          </p:nvPr>
        </p:nvCxnSpPr>
        <p:spPr>
          <a:xfrm>
            <a:off x="1475479" y="3111687"/>
            <a:ext cx="3447676" cy="10663"/>
          </a:xfrm>
          <a:prstGeom prst="line">
            <a:avLst/>
          </a:prstGeom>
          <a:ln w="38100">
            <a:solidFill>
              <a:srgbClr val="0070C0"/>
            </a:solidFill>
          </a:ln>
        </p:spPr>
        <p:style>
          <a:lnRef idx="1">
            <a:srgbClr val="1F74AD"/>
          </a:lnRef>
          <a:fillRef idx="0">
            <a:srgbClr val="1F74AD"/>
          </a:fillRef>
          <a:effectRef idx="0">
            <a:srgbClr val="1F74AD"/>
          </a:effectRef>
          <a:fontRef idx="minor">
            <a:srgbClr val="000000"/>
          </a:fontRef>
        </p:style>
      </p:cxnSp>
      <p:sp>
        <p:nvSpPr>
          <p:cNvPr id="63" name="Freeform 134"/>
          <p:cNvSpPr/>
          <p:nvPr>
            <p:custDataLst>
              <p:tags r:id="rId4"/>
            </p:custDataLst>
          </p:nvPr>
        </p:nvSpPr>
        <p:spPr bwMode="auto">
          <a:xfrm>
            <a:off x="6980680" y="1248176"/>
            <a:ext cx="2634897" cy="3212692"/>
          </a:xfrm>
          <a:custGeom>
            <a:avLst/>
            <a:gdLst>
              <a:gd name="T0" fmla="*/ 1201 w 1217"/>
              <a:gd name="T1" fmla="*/ 260 h 1474"/>
              <a:gd name="T2" fmla="*/ 912 w 1217"/>
              <a:gd name="T3" fmla="*/ 1 h 1474"/>
              <a:gd name="T4" fmla="*/ 691 w 1217"/>
              <a:gd name="T5" fmla="*/ 47 h 1474"/>
              <a:gd name="T6" fmla="*/ 521 w 1217"/>
              <a:gd name="T7" fmla="*/ 123 h 1474"/>
              <a:gd name="T8" fmla="*/ 354 w 1217"/>
              <a:gd name="T9" fmla="*/ 242 h 1474"/>
              <a:gd name="T10" fmla="*/ 271 w 1217"/>
              <a:gd name="T11" fmla="*/ 324 h 1474"/>
              <a:gd name="T12" fmla="*/ 198 w 1217"/>
              <a:gd name="T13" fmla="*/ 414 h 1474"/>
              <a:gd name="T14" fmla="*/ 59 w 1217"/>
              <a:gd name="T15" fmla="*/ 681 h 1474"/>
              <a:gd name="T16" fmla="*/ 13 w 1217"/>
              <a:gd name="T17" fmla="*/ 867 h 1474"/>
              <a:gd name="T18" fmla="*/ 11 w 1217"/>
              <a:gd name="T19" fmla="*/ 1137 h 1474"/>
              <a:gd name="T20" fmla="*/ 109 w 1217"/>
              <a:gd name="T21" fmla="*/ 1469 h 1474"/>
              <a:gd name="T22" fmla="*/ 114 w 1217"/>
              <a:gd name="T23" fmla="*/ 1473 h 1474"/>
              <a:gd name="T24" fmla="*/ 283 w 1217"/>
              <a:gd name="T25" fmla="*/ 1180 h 1474"/>
              <a:gd name="T26" fmla="*/ 622 w 1217"/>
              <a:gd name="T27" fmla="*/ 1159 h 1474"/>
              <a:gd name="T28" fmla="*/ 619 w 1217"/>
              <a:gd name="T29" fmla="*/ 1146 h 1474"/>
              <a:gd name="T30" fmla="*/ 604 w 1217"/>
              <a:gd name="T31" fmla="*/ 952 h 1474"/>
              <a:gd name="T32" fmla="*/ 950 w 1217"/>
              <a:gd name="T33" fmla="*/ 593 h 1474"/>
              <a:gd name="T34" fmla="*/ 1032 w 1217"/>
              <a:gd name="T35" fmla="*/ 568 h 1474"/>
              <a:gd name="T36" fmla="*/ 1201 w 1217"/>
              <a:gd name="T37" fmla="*/ 26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7" h="1474">
                <a:moveTo>
                  <a:pt x="1201" y="260"/>
                </a:moveTo>
                <a:cubicBezTo>
                  <a:pt x="1183" y="118"/>
                  <a:pt x="1063" y="3"/>
                  <a:pt x="912" y="1"/>
                </a:cubicBezTo>
                <a:cubicBezTo>
                  <a:pt x="835" y="0"/>
                  <a:pt x="763" y="23"/>
                  <a:pt x="691" y="47"/>
                </a:cubicBezTo>
                <a:cubicBezTo>
                  <a:pt x="632" y="66"/>
                  <a:pt x="576" y="92"/>
                  <a:pt x="521" y="123"/>
                </a:cubicBezTo>
                <a:cubicBezTo>
                  <a:pt x="461" y="156"/>
                  <a:pt x="406" y="197"/>
                  <a:pt x="354" y="242"/>
                </a:cubicBezTo>
                <a:cubicBezTo>
                  <a:pt x="324" y="267"/>
                  <a:pt x="296" y="295"/>
                  <a:pt x="271" y="324"/>
                </a:cubicBezTo>
                <a:cubicBezTo>
                  <a:pt x="245" y="354"/>
                  <a:pt x="220" y="383"/>
                  <a:pt x="198" y="414"/>
                </a:cubicBezTo>
                <a:cubicBezTo>
                  <a:pt x="138" y="496"/>
                  <a:pt x="91" y="585"/>
                  <a:pt x="59" y="681"/>
                </a:cubicBezTo>
                <a:cubicBezTo>
                  <a:pt x="38" y="742"/>
                  <a:pt x="22" y="803"/>
                  <a:pt x="13" y="867"/>
                </a:cubicBezTo>
                <a:cubicBezTo>
                  <a:pt x="2" y="957"/>
                  <a:pt x="0" y="1047"/>
                  <a:pt x="11" y="1137"/>
                </a:cubicBezTo>
                <a:cubicBezTo>
                  <a:pt x="25" y="1253"/>
                  <a:pt x="58" y="1364"/>
                  <a:pt x="109" y="1469"/>
                </a:cubicBezTo>
                <a:cubicBezTo>
                  <a:pt x="110" y="1471"/>
                  <a:pt x="110" y="1474"/>
                  <a:pt x="114" y="1473"/>
                </a:cubicBezTo>
                <a:cubicBezTo>
                  <a:pt x="121" y="1347"/>
                  <a:pt x="175" y="1247"/>
                  <a:pt x="283" y="1180"/>
                </a:cubicBezTo>
                <a:cubicBezTo>
                  <a:pt x="391" y="1113"/>
                  <a:pt x="506" y="1110"/>
                  <a:pt x="622" y="1159"/>
                </a:cubicBezTo>
                <a:cubicBezTo>
                  <a:pt x="623" y="1154"/>
                  <a:pt x="621" y="1150"/>
                  <a:pt x="619" y="1146"/>
                </a:cubicBezTo>
                <a:cubicBezTo>
                  <a:pt x="600" y="1082"/>
                  <a:pt x="594" y="1018"/>
                  <a:pt x="604" y="952"/>
                </a:cubicBezTo>
                <a:cubicBezTo>
                  <a:pt x="632" y="770"/>
                  <a:pt x="770" y="627"/>
                  <a:pt x="950" y="593"/>
                </a:cubicBezTo>
                <a:cubicBezTo>
                  <a:pt x="978" y="588"/>
                  <a:pt x="1006" y="581"/>
                  <a:pt x="1032" y="568"/>
                </a:cubicBezTo>
                <a:cubicBezTo>
                  <a:pt x="1151" y="511"/>
                  <a:pt x="1217" y="390"/>
                  <a:pt x="1201" y="260"/>
                </a:cubicBezTo>
                <a:close/>
              </a:path>
            </a:pathLst>
          </a:custGeom>
          <a:solidFill>
            <a:srgbClr val="1AA3AA"/>
          </a:solidFill>
          <a:ln>
            <a:noFill/>
          </a:ln>
        </p:spPr>
        <p:txBody>
          <a:bodyPr vert="horz" wrap="square" lIns="91440" tIns="45720" rIns="91440" bIns="45720" numCol="1" anchor="t" anchorCtr="0" compatLnSpc="1"/>
          <a:lstStyle/>
          <a:p>
            <a:endParaRPr lang="ru-RU">
              <a:latin typeface="微软雅黑" panose="020B0503020204020204" pitchFamily="34" charset="-122"/>
              <a:ea typeface="微软雅黑" panose="020B0503020204020204" pitchFamily="34" charset="-122"/>
            </a:endParaRPr>
          </a:p>
        </p:txBody>
      </p:sp>
      <p:sp>
        <p:nvSpPr>
          <p:cNvPr id="64" name="Freeform 135"/>
          <p:cNvSpPr/>
          <p:nvPr>
            <p:custDataLst>
              <p:tags r:id="rId5"/>
            </p:custDataLst>
          </p:nvPr>
        </p:nvSpPr>
        <p:spPr bwMode="auto">
          <a:xfrm>
            <a:off x="7245641" y="3757627"/>
            <a:ext cx="3783065" cy="1917253"/>
          </a:xfrm>
          <a:custGeom>
            <a:avLst/>
            <a:gdLst>
              <a:gd name="T0" fmla="*/ 154 w 1751"/>
              <a:gd name="T1" fmla="*/ 82 h 884"/>
              <a:gd name="T2" fmla="*/ 74 w 1751"/>
              <a:gd name="T3" fmla="*/ 462 h 884"/>
              <a:gd name="T4" fmla="*/ 224 w 1751"/>
              <a:gd name="T5" fmla="*/ 630 h 884"/>
              <a:gd name="T6" fmla="*/ 375 w 1751"/>
              <a:gd name="T7" fmla="*/ 739 h 884"/>
              <a:gd name="T8" fmla="*/ 562 w 1751"/>
              <a:gd name="T9" fmla="*/ 825 h 884"/>
              <a:gd name="T10" fmla="*/ 675 w 1751"/>
              <a:gd name="T11" fmla="*/ 856 h 884"/>
              <a:gd name="T12" fmla="*/ 789 w 1751"/>
              <a:gd name="T13" fmla="*/ 874 h 884"/>
              <a:gd name="T14" fmla="*/ 1090 w 1751"/>
              <a:gd name="T15" fmla="*/ 861 h 884"/>
              <a:gd name="T16" fmla="*/ 1274 w 1751"/>
              <a:gd name="T17" fmla="*/ 807 h 884"/>
              <a:gd name="T18" fmla="*/ 1509 w 1751"/>
              <a:gd name="T19" fmla="*/ 674 h 884"/>
              <a:gd name="T20" fmla="*/ 1747 w 1751"/>
              <a:gd name="T21" fmla="*/ 423 h 884"/>
              <a:gd name="T22" fmla="*/ 1749 w 1751"/>
              <a:gd name="T23" fmla="*/ 417 h 884"/>
              <a:gd name="T24" fmla="*/ 1410 w 1751"/>
              <a:gd name="T25" fmla="*/ 417 h 884"/>
              <a:gd name="T26" fmla="*/ 1222 w 1751"/>
              <a:gd name="T27" fmla="*/ 134 h 884"/>
              <a:gd name="T28" fmla="*/ 1212 w 1751"/>
              <a:gd name="T29" fmla="*/ 143 h 884"/>
              <a:gd name="T30" fmla="*/ 1052 w 1751"/>
              <a:gd name="T31" fmla="*/ 253 h 884"/>
              <a:gd name="T32" fmla="*/ 568 w 1751"/>
              <a:gd name="T33" fmla="*/ 133 h 884"/>
              <a:gd name="T34" fmla="*/ 505 w 1751"/>
              <a:gd name="T35" fmla="*/ 74 h 884"/>
              <a:gd name="T36" fmla="*/ 154 w 1751"/>
              <a:gd name="T37" fmla="*/ 82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0" h="884">
                <a:moveTo>
                  <a:pt x="154" y="82"/>
                </a:moveTo>
                <a:cubicBezTo>
                  <a:pt x="39" y="169"/>
                  <a:pt x="0" y="330"/>
                  <a:pt x="74" y="462"/>
                </a:cubicBezTo>
                <a:cubicBezTo>
                  <a:pt x="112" y="529"/>
                  <a:pt x="168" y="580"/>
                  <a:pt x="224" y="630"/>
                </a:cubicBezTo>
                <a:cubicBezTo>
                  <a:pt x="271" y="672"/>
                  <a:pt x="321" y="707"/>
                  <a:pt x="375" y="739"/>
                </a:cubicBezTo>
                <a:cubicBezTo>
                  <a:pt x="434" y="775"/>
                  <a:pt x="497" y="802"/>
                  <a:pt x="562" y="825"/>
                </a:cubicBezTo>
                <a:cubicBezTo>
                  <a:pt x="599" y="837"/>
                  <a:pt x="636" y="848"/>
                  <a:pt x="675" y="856"/>
                </a:cubicBezTo>
                <a:cubicBezTo>
                  <a:pt x="713" y="863"/>
                  <a:pt x="751" y="870"/>
                  <a:pt x="789" y="874"/>
                </a:cubicBezTo>
                <a:cubicBezTo>
                  <a:pt x="890" y="884"/>
                  <a:pt x="990" y="880"/>
                  <a:pt x="1090" y="861"/>
                </a:cubicBezTo>
                <a:cubicBezTo>
                  <a:pt x="1153" y="848"/>
                  <a:pt x="1214" y="832"/>
                  <a:pt x="1274" y="807"/>
                </a:cubicBezTo>
                <a:cubicBezTo>
                  <a:pt x="1357" y="772"/>
                  <a:pt x="1436" y="729"/>
                  <a:pt x="1509" y="674"/>
                </a:cubicBezTo>
                <a:cubicBezTo>
                  <a:pt x="1602" y="604"/>
                  <a:pt x="1682" y="520"/>
                  <a:pt x="1747" y="423"/>
                </a:cubicBezTo>
                <a:cubicBezTo>
                  <a:pt x="1748" y="422"/>
                  <a:pt x="1751" y="420"/>
                  <a:pt x="1749" y="417"/>
                </a:cubicBezTo>
                <a:cubicBezTo>
                  <a:pt x="1635" y="474"/>
                  <a:pt x="1522" y="477"/>
                  <a:pt x="1410" y="417"/>
                </a:cubicBezTo>
                <a:cubicBezTo>
                  <a:pt x="1298" y="357"/>
                  <a:pt x="1238" y="259"/>
                  <a:pt x="1222" y="134"/>
                </a:cubicBezTo>
                <a:cubicBezTo>
                  <a:pt x="1217" y="135"/>
                  <a:pt x="1215" y="140"/>
                  <a:pt x="1212" y="143"/>
                </a:cubicBezTo>
                <a:cubicBezTo>
                  <a:pt x="1167" y="191"/>
                  <a:pt x="1114" y="229"/>
                  <a:pt x="1052" y="253"/>
                </a:cubicBezTo>
                <a:cubicBezTo>
                  <a:pt x="880" y="320"/>
                  <a:pt x="688" y="272"/>
                  <a:pt x="568" y="133"/>
                </a:cubicBezTo>
                <a:cubicBezTo>
                  <a:pt x="549" y="111"/>
                  <a:pt x="529" y="90"/>
                  <a:pt x="505" y="74"/>
                </a:cubicBezTo>
                <a:cubicBezTo>
                  <a:pt x="396" y="0"/>
                  <a:pt x="259" y="3"/>
                  <a:pt x="154" y="82"/>
                </a:cubicBezTo>
                <a:close/>
              </a:path>
            </a:pathLst>
          </a:custGeom>
          <a:solidFill>
            <a:srgbClr val="3498DB"/>
          </a:solidFill>
          <a:ln>
            <a:noFill/>
          </a:ln>
        </p:spPr>
        <p:txBody>
          <a:bodyPr vert="horz" wrap="square" lIns="91440" tIns="45720" rIns="91440" bIns="45720" numCol="1" anchor="t" anchorCtr="0" compatLnSpc="1"/>
          <a:lstStyle/>
          <a:p>
            <a:endParaRPr lang="ru-RU">
              <a:latin typeface="微软雅黑" panose="020B0503020204020204" pitchFamily="34" charset="-122"/>
              <a:ea typeface="微软雅黑" panose="020B0503020204020204" pitchFamily="34" charset="-122"/>
            </a:endParaRPr>
          </a:p>
        </p:txBody>
      </p:sp>
      <p:sp>
        <p:nvSpPr>
          <p:cNvPr id="65" name="Freeform 136"/>
          <p:cNvSpPr/>
          <p:nvPr>
            <p:custDataLst>
              <p:tags r:id="rId6"/>
            </p:custDataLst>
          </p:nvPr>
        </p:nvSpPr>
        <p:spPr bwMode="auto">
          <a:xfrm>
            <a:off x="9299098" y="1248176"/>
            <a:ext cx="2090255" cy="3501393"/>
          </a:xfrm>
          <a:custGeom>
            <a:avLst/>
            <a:gdLst>
              <a:gd name="T0" fmla="*/ 508 w 967"/>
              <a:gd name="T1" fmla="*/ 1552 h 1607"/>
              <a:gd name="T2" fmla="*/ 877 w 967"/>
              <a:gd name="T3" fmla="*/ 1431 h 1607"/>
              <a:gd name="T4" fmla="*/ 947 w 967"/>
              <a:gd name="T5" fmla="*/ 1216 h 1607"/>
              <a:gd name="T6" fmla="*/ 966 w 967"/>
              <a:gd name="T7" fmla="*/ 1032 h 1607"/>
              <a:gd name="T8" fmla="*/ 947 w 967"/>
              <a:gd name="T9" fmla="*/ 827 h 1607"/>
              <a:gd name="T10" fmla="*/ 917 w 967"/>
              <a:gd name="T11" fmla="*/ 714 h 1607"/>
              <a:gd name="T12" fmla="*/ 876 w 967"/>
              <a:gd name="T13" fmla="*/ 605 h 1607"/>
              <a:gd name="T14" fmla="*/ 714 w 967"/>
              <a:gd name="T15" fmla="*/ 352 h 1607"/>
              <a:gd name="T16" fmla="*/ 575 w 967"/>
              <a:gd name="T17" fmla="*/ 219 h 1607"/>
              <a:gd name="T18" fmla="*/ 343 w 967"/>
              <a:gd name="T19" fmla="*/ 82 h 1607"/>
              <a:gd name="T20" fmla="*/ 7 w 967"/>
              <a:gd name="T21" fmla="*/ 1 h 1607"/>
              <a:gd name="T22" fmla="*/ 0 w 967"/>
              <a:gd name="T23" fmla="*/ 3 h 1607"/>
              <a:gd name="T24" fmla="*/ 170 w 967"/>
              <a:gd name="T25" fmla="*/ 297 h 1607"/>
              <a:gd name="T26" fmla="*/ 18 w 967"/>
              <a:gd name="T27" fmla="*/ 601 h 1607"/>
              <a:gd name="T28" fmla="*/ 31 w 967"/>
              <a:gd name="T29" fmla="*/ 605 h 1607"/>
              <a:gd name="T30" fmla="*/ 207 w 967"/>
              <a:gd name="T31" fmla="*/ 689 h 1607"/>
              <a:gd name="T32" fmla="*/ 344 w 967"/>
              <a:gd name="T33" fmla="*/ 1167 h 1607"/>
              <a:gd name="T34" fmla="*/ 325 w 967"/>
              <a:gd name="T35" fmla="*/ 1252 h 1607"/>
              <a:gd name="T36" fmla="*/ 508 w 967"/>
              <a:gd name="T37" fmla="*/ 155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6" h="1607">
                <a:moveTo>
                  <a:pt x="508" y="1552"/>
                </a:moveTo>
                <a:cubicBezTo>
                  <a:pt x="640" y="1607"/>
                  <a:pt x="799" y="1561"/>
                  <a:pt x="877" y="1431"/>
                </a:cubicBezTo>
                <a:cubicBezTo>
                  <a:pt x="916" y="1365"/>
                  <a:pt x="932" y="1290"/>
                  <a:pt x="947" y="1216"/>
                </a:cubicBezTo>
                <a:cubicBezTo>
                  <a:pt x="960" y="1156"/>
                  <a:pt x="965" y="1094"/>
                  <a:pt x="966" y="1032"/>
                </a:cubicBezTo>
                <a:cubicBezTo>
                  <a:pt x="967" y="963"/>
                  <a:pt x="960" y="894"/>
                  <a:pt x="947" y="827"/>
                </a:cubicBezTo>
                <a:cubicBezTo>
                  <a:pt x="939" y="789"/>
                  <a:pt x="930" y="751"/>
                  <a:pt x="917" y="714"/>
                </a:cubicBezTo>
                <a:cubicBezTo>
                  <a:pt x="904" y="677"/>
                  <a:pt x="891" y="641"/>
                  <a:pt x="876" y="605"/>
                </a:cubicBezTo>
                <a:cubicBezTo>
                  <a:pt x="834" y="513"/>
                  <a:pt x="781" y="428"/>
                  <a:pt x="714" y="352"/>
                </a:cubicBezTo>
                <a:cubicBezTo>
                  <a:pt x="672" y="304"/>
                  <a:pt x="627" y="259"/>
                  <a:pt x="575" y="219"/>
                </a:cubicBezTo>
                <a:cubicBezTo>
                  <a:pt x="503" y="165"/>
                  <a:pt x="427" y="118"/>
                  <a:pt x="343" y="82"/>
                </a:cubicBezTo>
                <a:cubicBezTo>
                  <a:pt x="235" y="36"/>
                  <a:pt x="123" y="9"/>
                  <a:pt x="7" y="1"/>
                </a:cubicBezTo>
                <a:cubicBezTo>
                  <a:pt x="5" y="1"/>
                  <a:pt x="1" y="0"/>
                  <a:pt x="0" y="3"/>
                </a:cubicBezTo>
                <a:cubicBezTo>
                  <a:pt x="106" y="73"/>
                  <a:pt x="166" y="170"/>
                  <a:pt x="170" y="297"/>
                </a:cubicBezTo>
                <a:cubicBezTo>
                  <a:pt x="174" y="424"/>
                  <a:pt x="119" y="524"/>
                  <a:pt x="18" y="601"/>
                </a:cubicBezTo>
                <a:cubicBezTo>
                  <a:pt x="22" y="605"/>
                  <a:pt x="27" y="604"/>
                  <a:pt x="31" y="605"/>
                </a:cubicBezTo>
                <a:cubicBezTo>
                  <a:pt x="96" y="620"/>
                  <a:pt x="155" y="647"/>
                  <a:pt x="207" y="689"/>
                </a:cubicBezTo>
                <a:cubicBezTo>
                  <a:pt x="350" y="804"/>
                  <a:pt x="405" y="994"/>
                  <a:pt x="344" y="1167"/>
                </a:cubicBezTo>
                <a:cubicBezTo>
                  <a:pt x="335" y="1195"/>
                  <a:pt x="327" y="1223"/>
                  <a:pt x="325" y="1252"/>
                </a:cubicBezTo>
                <a:cubicBezTo>
                  <a:pt x="315" y="1383"/>
                  <a:pt x="387" y="1500"/>
                  <a:pt x="508" y="1552"/>
                </a:cubicBezTo>
                <a:close/>
              </a:path>
            </a:pathLst>
          </a:custGeom>
          <a:solidFill>
            <a:srgbClr val="1F74AD"/>
          </a:solidFill>
          <a:ln>
            <a:noFill/>
          </a:ln>
        </p:spPr>
        <p:txBody>
          <a:bodyPr vert="horz" wrap="square" lIns="91440" tIns="45720" rIns="91440" bIns="45720" numCol="1" anchor="t" anchorCtr="0" compatLnSpc="1"/>
          <a:lstStyle/>
          <a:p>
            <a:endParaRPr lang="ru-RU">
              <a:latin typeface="微软雅黑" panose="020B0503020204020204" pitchFamily="34" charset="-122"/>
              <a:ea typeface="微软雅黑" panose="020B0503020204020204" pitchFamily="34" charset="-122"/>
            </a:endParaRPr>
          </a:p>
        </p:txBody>
      </p:sp>
      <p:sp>
        <p:nvSpPr>
          <p:cNvPr id="49" name="Текст 12"/>
          <p:cNvSpPr txBox="1"/>
          <p:nvPr>
            <p:custDataLst>
              <p:tags r:id="rId7"/>
            </p:custDataLst>
          </p:nvPr>
        </p:nvSpPr>
        <p:spPr>
          <a:xfrm>
            <a:off x="8021235" y="4990055"/>
            <a:ext cx="1893312" cy="553704"/>
          </a:xfrm>
          <a:prstGeom prst="rect">
            <a:avLst/>
          </a:prstGeom>
        </p:spPr>
        <p:txBody>
          <a:bodyPr/>
          <a:lstStyle>
            <a:lvl1pPr marL="0" indent="0" algn="l" defTabSz="2438400" rtl="0" eaLnBrk="1" latinLnBrk="0" hangingPunct="1">
              <a:lnSpc>
                <a:spcPct val="150000"/>
              </a:lnSpc>
              <a:spcBef>
                <a:spcPct val="20000"/>
              </a:spcBef>
              <a:buFont typeface="Arial" panose="020B0604020202020204" pitchFamily="34" charset="0"/>
              <a:buNone/>
              <a:defRPr sz="2000" kern="1200" baseline="0">
                <a:solidFill>
                  <a:srgbClr val="4D576B"/>
                </a:solidFill>
                <a:latin typeface="Aller Light" panose="02000503000000020004" pitchFamily="2" charset="0"/>
                <a:ea typeface="微软雅黑" panose="020B0503020204020204" pitchFamily="34" charset="-122"/>
                <a:cs typeface="+mn-ea"/>
              </a:defRPr>
            </a:lvl1pPr>
            <a:lvl2pPr marL="1981200" indent="-7620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2pPr>
            <a:lvl3pPr marL="30480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3pPr>
            <a:lvl4pPr marL="42672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4pPr>
            <a:lvl5pPr marL="54864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9pPr>
          </a:lstStyle>
          <a:p>
            <a:pPr algn="ctr"/>
            <a:r>
              <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rPr>
              <a:t>信息</a:t>
            </a:r>
            <a:endPar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endParaRPr>
          </a:p>
        </p:txBody>
      </p:sp>
      <p:sp>
        <p:nvSpPr>
          <p:cNvPr id="50" name="Текст 12"/>
          <p:cNvSpPr txBox="1"/>
          <p:nvPr>
            <p:custDataLst>
              <p:tags r:id="rId8"/>
            </p:custDataLst>
          </p:nvPr>
        </p:nvSpPr>
        <p:spPr>
          <a:xfrm>
            <a:off x="6814200" y="2683739"/>
            <a:ext cx="1893312" cy="553704"/>
          </a:xfrm>
          <a:prstGeom prst="rect">
            <a:avLst/>
          </a:prstGeom>
        </p:spPr>
        <p:txBody>
          <a:bodyPr/>
          <a:lstStyle>
            <a:lvl1pPr marL="0" indent="0" algn="l" defTabSz="2438400" rtl="0" eaLnBrk="1" latinLnBrk="0" hangingPunct="1">
              <a:lnSpc>
                <a:spcPct val="150000"/>
              </a:lnSpc>
              <a:spcBef>
                <a:spcPct val="20000"/>
              </a:spcBef>
              <a:buFont typeface="Arial" panose="020B0604020202020204" pitchFamily="34" charset="0"/>
              <a:buNone/>
              <a:defRPr sz="2000" kern="1200" baseline="0">
                <a:solidFill>
                  <a:srgbClr val="4D576B"/>
                </a:solidFill>
                <a:latin typeface="Aller Light" panose="02000503000000020004" pitchFamily="2" charset="0"/>
                <a:ea typeface="微软雅黑" panose="020B0503020204020204" pitchFamily="34" charset="-122"/>
                <a:cs typeface="+mn-ea"/>
              </a:defRPr>
            </a:lvl1pPr>
            <a:lvl2pPr marL="1981200" indent="-7620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2pPr>
            <a:lvl3pPr marL="30480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3pPr>
            <a:lvl4pPr marL="42672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4pPr>
            <a:lvl5pPr marL="54864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9pPr>
          </a:lstStyle>
          <a:p>
            <a:pPr algn="ctr"/>
            <a:r>
              <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rPr>
              <a:t>数据</a:t>
            </a:r>
            <a:endPar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endParaRPr>
          </a:p>
        </p:txBody>
      </p:sp>
      <p:sp>
        <p:nvSpPr>
          <p:cNvPr id="61" name="Текст 12"/>
          <p:cNvSpPr txBox="1"/>
          <p:nvPr>
            <p:custDataLst>
              <p:tags r:id="rId9"/>
            </p:custDataLst>
          </p:nvPr>
        </p:nvSpPr>
        <p:spPr>
          <a:xfrm>
            <a:off x="9772318" y="3011867"/>
            <a:ext cx="1904235" cy="550528"/>
          </a:xfrm>
          <a:prstGeom prst="rect">
            <a:avLst/>
          </a:prstGeom>
        </p:spPr>
        <p:txBody>
          <a:bodyPr/>
          <a:lstStyle>
            <a:lvl1pPr marL="0" indent="0" algn="l" defTabSz="2438400" rtl="0" eaLnBrk="1" latinLnBrk="0" hangingPunct="1">
              <a:lnSpc>
                <a:spcPct val="150000"/>
              </a:lnSpc>
              <a:spcBef>
                <a:spcPct val="20000"/>
              </a:spcBef>
              <a:buFont typeface="Arial" panose="020B0604020202020204" pitchFamily="34" charset="0"/>
              <a:buNone/>
              <a:defRPr sz="2000" kern="1200" baseline="0">
                <a:solidFill>
                  <a:srgbClr val="4D576B"/>
                </a:solidFill>
                <a:latin typeface="Aller Light" panose="02000503000000020004" pitchFamily="2" charset="0"/>
                <a:ea typeface="微软雅黑" panose="020B0503020204020204" pitchFamily="34" charset="-122"/>
                <a:cs typeface="+mn-ea"/>
              </a:defRPr>
            </a:lvl1pPr>
            <a:lvl2pPr marL="1981200" indent="-7620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2pPr>
            <a:lvl3pPr marL="30480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3pPr>
            <a:lvl4pPr marL="42672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4pPr>
            <a:lvl5pPr marL="54864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9pPr>
          </a:lstStyle>
          <a:p>
            <a:pPr algn="ctr"/>
            <a:r>
              <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rPr>
              <a:t>知识</a:t>
            </a:r>
            <a:endPar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endParaRPr>
          </a:p>
        </p:txBody>
      </p:sp>
      <p:sp>
        <p:nvSpPr>
          <p:cNvPr id="66" name="Freeform 286"/>
          <p:cNvSpPr>
            <a:spLocks noEditPoints="1"/>
          </p:cNvSpPr>
          <p:nvPr>
            <p:custDataLst>
              <p:tags r:id="rId10"/>
            </p:custDataLst>
          </p:nvPr>
        </p:nvSpPr>
        <p:spPr bwMode="auto">
          <a:xfrm>
            <a:off x="10420217" y="2372214"/>
            <a:ext cx="527156" cy="52840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ysClr val="window" lastClr="FFFFFF"/>
          </a:solidFill>
          <a:ln>
            <a:noFill/>
          </a:ln>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68" name="Freeform 100"/>
          <p:cNvSpPr>
            <a:spLocks noEditPoints="1"/>
          </p:cNvSpPr>
          <p:nvPr>
            <p:custDataLst>
              <p:tags r:id="rId11"/>
            </p:custDataLst>
          </p:nvPr>
        </p:nvSpPr>
        <p:spPr bwMode="auto">
          <a:xfrm>
            <a:off x="8780694" y="4360151"/>
            <a:ext cx="374394" cy="543435"/>
          </a:xfrm>
          <a:custGeom>
            <a:avLst/>
            <a:gdLst>
              <a:gd name="T0" fmla="*/ 2887 w 11063"/>
              <a:gd name="T1" fmla="*/ 9929 h 16058"/>
              <a:gd name="T2" fmla="*/ 2451 w 11063"/>
              <a:gd name="T3" fmla="*/ 9123 h 16058"/>
              <a:gd name="T4" fmla="*/ 1855 w 11063"/>
              <a:gd name="T5" fmla="*/ 8041 h 16058"/>
              <a:gd name="T6" fmla="*/ 1427 w 11063"/>
              <a:gd name="T7" fmla="*/ 7165 h 16058"/>
              <a:gd name="T8" fmla="*/ 1122 w 11063"/>
              <a:gd name="T9" fmla="*/ 6318 h 16058"/>
              <a:gd name="T10" fmla="*/ 1006 w 11063"/>
              <a:gd name="T11" fmla="*/ 5520 h 16058"/>
              <a:gd name="T12" fmla="*/ 1362 w 11063"/>
              <a:gd name="T13" fmla="*/ 3764 h 16058"/>
              <a:gd name="T14" fmla="*/ 2332 w 11063"/>
              <a:gd name="T15" fmla="*/ 2327 h 16058"/>
              <a:gd name="T16" fmla="*/ 3771 w 11063"/>
              <a:gd name="T17" fmla="*/ 1359 h 16058"/>
              <a:gd name="T18" fmla="*/ 5532 w 11063"/>
              <a:gd name="T19" fmla="*/ 1004 h 16058"/>
              <a:gd name="T20" fmla="*/ 7292 w 11063"/>
              <a:gd name="T21" fmla="*/ 1359 h 16058"/>
              <a:gd name="T22" fmla="*/ 8731 w 11063"/>
              <a:gd name="T23" fmla="*/ 2327 h 16058"/>
              <a:gd name="T24" fmla="*/ 9701 w 11063"/>
              <a:gd name="T25" fmla="*/ 3764 h 16058"/>
              <a:gd name="T26" fmla="*/ 10057 w 11063"/>
              <a:gd name="T27" fmla="*/ 5520 h 16058"/>
              <a:gd name="T28" fmla="*/ 9941 w 11063"/>
              <a:gd name="T29" fmla="*/ 6314 h 16058"/>
              <a:gd name="T30" fmla="*/ 9636 w 11063"/>
              <a:gd name="T31" fmla="*/ 7163 h 16058"/>
              <a:gd name="T32" fmla="*/ 9207 w 11063"/>
              <a:gd name="T33" fmla="*/ 8042 h 16058"/>
              <a:gd name="T34" fmla="*/ 8612 w 11063"/>
              <a:gd name="T35" fmla="*/ 9129 h 16058"/>
              <a:gd name="T36" fmla="*/ 8179 w 11063"/>
              <a:gd name="T37" fmla="*/ 9932 h 16058"/>
              <a:gd name="T38" fmla="*/ 5484 w 11063"/>
              <a:gd name="T39" fmla="*/ 15054 h 16058"/>
              <a:gd name="T40" fmla="*/ 5160 w 11063"/>
              <a:gd name="T41" fmla="*/ 15030 h 16058"/>
              <a:gd name="T42" fmla="*/ 4907 w 11063"/>
              <a:gd name="T43" fmla="*/ 14937 h 16058"/>
              <a:gd name="T44" fmla="*/ 4698 w 11063"/>
              <a:gd name="T45" fmla="*/ 14732 h 16058"/>
              <a:gd name="T46" fmla="*/ 6658 w 11063"/>
              <a:gd name="T47" fmla="*/ 14161 h 16058"/>
              <a:gd name="T48" fmla="*/ 6436 w 11063"/>
              <a:gd name="T49" fmla="*/ 14651 h 16058"/>
              <a:gd name="T50" fmla="*/ 6202 w 11063"/>
              <a:gd name="T51" fmla="*/ 14919 h 16058"/>
              <a:gd name="T52" fmla="*/ 5915 w 11063"/>
              <a:gd name="T53" fmla="*/ 15031 h 16058"/>
              <a:gd name="T54" fmla="*/ 5532 w 11063"/>
              <a:gd name="T55" fmla="*/ 15054 h 16058"/>
              <a:gd name="T56" fmla="*/ 3763 w 11063"/>
              <a:gd name="T57" fmla="*/ 12094 h 16058"/>
              <a:gd name="T58" fmla="*/ 3603 w 11063"/>
              <a:gd name="T59" fmla="*/ 11605 h 16058"/>
              <a:gd name="T60" fmla="*/ 7351 w 11063"/>
              <a:gd name="T61" fmla="*/ 11943 h 16058"/>
              <a:gd name="T62" fmla="*/ 4290 w 11063"/>
              <a:gd name="T63" fmla="*/ 13799 h 16058"/>
              <a:gd name="T64" fmla="*/ 4145 w 11063"/>
              <a:gd name="T65" fmla="*/ 13340 h 16058"/>
              <a:gd name="T66" fmla="*/ 7149 w 11063"/>
              <a:gd name="T67" fmla="*/ 12594 h 16058"/>
              <a:gd name="T68" fmla="*/ 7016 w 11063"/>
              <a:gd name="T69" fmla="*/ 13038 h 16058"/>
              <a:gd name="T70" fmla="*/ 6835 w 11063"/>
              <a:gd name="T71" fmla="*/ 13637 h 16058"/>
              <a:gd name="T72" fmla="*/ 3630 w 11063"/>
              <a:gd name="T73" fmla="*/ 335 h 16058"/>
              <a:gd name="T74" fmla="*/ 1812 w 11063"/>
              <a:gd name="T75" fmla="*/ 1434 h 16058"/>
              <a:gd name="T76" fmla="*/ 545 w 11063"/>
              <a:gd name="T77" fmla="*/ 3127 h 16058"/>
              <a:gd name="T78" fmla="*/ 7 w 11063"/>
              <a:gd name="T79" fmla="*/ 5236 h 16058"/>
              <a:gd name="T80" fmla="*/ 234 w 11063"/>
              <a:gd name="T81" fmla="*/ 6861 h 16058"/>
              <a:gd name="T82" fmla="*/ 910 w 11063"/>
              <a:gd name="T83" fmla="*/ 8405 h 16058"/>
              <a:gd name="T84" fmla="*/ 1748 w 11063"/>
              <a:gd name="T85" fmla="*/ 9927 h 16058"/>
              <a:gd name="T86" fmla="*/ 2463 w 11063"/>
              <a:gd name="T87" fmla="*/ 11392 h 16058"/>
              <a:gd name="T88" fmla="*/ 3065 w 11063"/>
              <a:gd name="T89" fmla="*/ 13245 h 16058"/>
              <a:gd name="T90" fmla="*/ 3552 w 11063"/>
              <a:gd name="T91" fmla="*/ 14718 h 16058"/>
              <a:gd name="T92" fmla="*/ 4207 w 11063"/>
              <a:gd name="T93" fmla="*/ 15672 h 16058"/>
              <a:gd name="T94" fmla="*/ 5340 w 11063"/>
              <a:gd name="T95" fmla="*/ 16053 h 16058"/>
              <a:gd name="T96" fmla="*/ 6643 w 11063"/>
              <a:gd name="T97" fmla="*/ 15823 h 16058"/>
              <a:gd name="T98" fmla="*/ 7387 w 11063"/>
              <a:gd name="T99" fmla="*/ 15011 h 16058"/>
              <a:gd name="T100" fmla="*/ 7880 w 11063"/>
              <a:gd name="T101" fmla="*/ 13666 h 16058"/>
              <a:gd name="T102" fmla="*/ 8442 w 11063"/>
              <a:gd name="T103" fmla="*/ 11841 h 16058"/>
              <a:gd name="T104" fmla="*/ 9115 w 11063"/>
              <a:gd name="T105" fmla="*/ 10307 h 16058"/>
              <a:gd name="T106" fmla="*/ 9949 w 11063"/>
              <a:gd name="T107" fmla="*/ 8788 h 16058"/>
              <a:gd name="T108" fmla="*/ 10691 w 11063"/>
              <a:gd name="T109" fmla="*/ 7241 h 16058"/>
              <a:gd name="T110" fmla="*/ 11058 w 11063"/>
              <a:gd name="T111" fmla="*/ 5709 h 16058"/>
              <a:gd name="T112" fmla="*/ 10727 w 11063"/>
              <a:gd name="T113" fmla="*/ 3622 h 16058"/>
              <a:gd name="T114" fmla="*/ 9626 w 11063"/>
              <a:gd name="T115" fmla="*/ 1809 h 16058"/>
              <a:gd name="T116" fmla="*/ 7929 w 11063"/>
              <a:gd name="T117" fmla="*/ 544 h 16058"/>
              <a:gd name="T118" fmla="*/ 5816 w 11063"/>
              <a:gd name="T119" fmla="*/ 7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63" h="16058">
                <a:moveTo>
                  <a:pt x="7881" y="10538"/>
                </a:moveTo>
                <a:lnTo>
                  <a:pt x="3187" y="10538"/>
                </a:lnTo>
                <a:lnTo>
                  <a:pt x="3140" y="10437"/>
                </a:lnTo>
                <a:lnTo>
                  <a:pt x="3092" y="10335"/>
                </a:lnTo>
                <a:lnTo>
                  <a:pt x="3041" y="10234"/>
                </a:lnTo>
                <a:lnTo>
                  <a:pt x="2991" y="10132"/>
                </a:lnTo>
                <a:lnTo>
                  <a:pt x="2940" y="10030"/>
                </a:lnTo>
                <a:lnTo>
                  <a:pt x="2887" y="9929"/>
                </a:lnTo>
                <a:lnTo>
                  <a:pt x="2835" y="9827"/>
                </a:lnTo>
                <a:lnTo>
                  <a:pt x="2781" y="9727"/>
                </a:lnTo>
                <a:lnTo>
                  <a:pt x="2728" y="9626"/>
                </a:lnTo>
                <a:lnTo>
                  <a:pt x="2672" y="9524"/>
                </a:lnTo>
                <a:lnTo>
                  <a:pt x="2618" y="9424"/>
                </a:lnTo>
                <a:lnTo>
                  <a:pt x="2563" y="9324"/>
                </a:lnTo>
                <a:lnTo>
                  <a:pt x="2507" y="9223"/>
                </a:lnTo>
                <a:lnTo>
                  <a:pt x="2451" y="9123"/>
                </a:lnTo>
                <a:lnTo>
                  <a:pt x="2396" y="9024"/>
                </a:lnTo>
                <a:lnTo>
                  <a:pt x="2340" y="8924"/>
                </a:lnTo>
                <a:lnTo>
                  <a:pt x="2217" y="8703"/>
                </a:lnTo>
                <a:lnTo>
                  <a:pt x="2094" y="8483"/>
                </a:lnTo>
                <a:lnTo>
                  <a:pt x="2034" y="8372"/>
                </a:lnTo>
                <a:lnTo>
                  <a:pt x="1973" y="8262"/>
                </a:lnTo>
                <a:lnTo>
                  <a:pt x="1914" y="8151"/>
                </a:lnTo>
                <a:lnTo>
                  <a:pt x="1855" y="8041"/>
                </a:lnTo>
                <a:lnTo>
                  <a:pt x="1796" y="7931"/>
                </a:lnTo>
                <a:lnTo>
                  <a:pt x="1740" y="7820"/>
                </a:lnTo>
                <a:lnTo>
                  <a:pt x="1684" y="7711"/>
                </a:lnTo>
                <a:lnTo>
                  <a:pt x="1629" y="7600"/>
                </a:lnTo>
                <a:lnTo>
                  <a:pt x="1576" y="7491"/>
                </a:lnTo>
                <a:lnTo>
                  <a:pt x="1525" y="7383"/>
                </a:lnTo>
                <a:lnTo>
                  <a:pt x="1475" y="7273"/>
                </a:lnTo>
                <a:lnTo>
                  <a:pt x="1427" y="7165"/>
                </a:lnTo>
                <a:lnTo>
                  <a:pt x="1381" y="7057"/>
                </a:lnTo>
                <a:lnTo>
                  <a:pt x="1337" y="6950"/>
                </a:lnTo>
                <a:lnTo>
                  <a:pt x="1294" y="6843"/>
                </a:lnTo>
                <a:lnTo>
                  <a:pt x="1255" y="6736"/>
                </a:lnTo>
                <a:lnTo>
                  <a:pt x="1218" y="6631"/>
                </a:lnTo>
                <a:lnTo>
                  <a:pt x="1183" y="6526"/>
                </a:lnTo>
                <a:lnTo>
                  <a:pt x="1151" y="6421"/>
                </a:lnTo>
                <a:lnTo>
                  <a:pt x="1122" y="6318"/>
                </a:lnTo>
                <a:lnTo>
                  <a:pt x="1095" y="6214"/>
                </a:lnTo>
                <a:lnTo>
                  <a:pt x="1072" y="6112"/>
                </a:lnTo>
                <a:lnTo>
                  <a:pt x="1053" y="6012"/>
                </a:lnTo>
                <a:lnTo>
                  <a:pt x="1036" y="5911"/>
                </a:lnTo>
                <a:lnTo>
                  <a:pt x="1023" y="5812"/>
                </a:lnTo>
                <a:lnTo>
                  <a:pt x="1014" y="5714"/>
                </a:lnTo>
                <a:lnTo>
                  <a:pt x="1008" y="5616"/>
                </a:lnTo>
                <a:lnTo>
                  <a:pt x="1006" y="5520"/>
                </a:lnTo>
                <a:lnTo>
                  <a:pt x="1012" y="5288"/>
                </a:lnTo>
                <a:lnTo>
                  <a:pt x="1029" y="5059"/>
                </a:lnTo>
                <a:lnTo>
                  <a:pt x="1058" y="4833"/>
                </a:lnTo>
                <a:lnTo>
                  <a:pt x="1098" y="4611"/>
                </a:lnTo>
                <a:lnTo>
                  <a:pt x="1149" y="4393"/>
                </a:lnTo>
                <a:lnTo>
                  <a:pt x="1210" y="4178"/>
                </a:lnTo>
                <a:lnTo>
                  <a:pt x="1280" y="3968"/>
                </a:lnTo>
                <a:lnTo>
                  <a:pt x="1362" y="3764"/>
                </a:lnTo>
                <a:lnTo>
                  <a:pt x="1452" y="3564"/>
                </a:lnTo>
                <a:lnTo>
                  <a:pt x="1553" y="3369"/>
                </a:lnTo>
                <a:lnTo>
                  <a:pt x="1661" y="3179"/>
                </a:lnTo>
                <a:lnTo>
                  <a:pt x="1779" y="2997"/>
                </a:lnTo>
                <a:lnTo>
                  <a:pt x="1906" y="2819"/>
                </a:lnTo>
                <a:lnTo>
                  <a:pt x="2041" y="2649"/>
                </a:lnTo>
                <a:lnTo>
                  <a:pt x="2182" y="2485"/>
                </a:lnTo>
                <a:lnTo>
                  <a:pt x="2332" y="2327"/>
                </a:lnTo>
                <a:lnTo>
                  <a:pt x="2490" y="2178"/>
                </a:lnTo>
                <a:lnTo>
                  <a:pt x="2654" y="2036"/>
                </a:lnTo>
                <a:lnTo>
                  <a:pt x="2825" y="1902"/>
                </a:lnTo>
                <a:lnTo>
                  <a:pt x="3003" y="1776"/>
                </a:lnTo>
                <a:lnTo>
                  <a:pt x="3186" y="1658"/>
                </a:lnTo>
                <a:lnTo>
                  <a:pt x="3376" y="1550"/>
                </a:lnTo>
                <a:lnTo>
                  <a:pt x="3571" y="1449"/>
                </a:lnTo>
                <a:lnTo>
                  <a:pt x="3771" y="1359"/>
                </a:lnTo>
                <a:lnTo>
                  <a:pt x="3977" y="1279"/>
                </a:lnTo>
                <a:lnTo>
                  <a:pt x="4187" y="1207"/>
                </a:lnTo>
                <a:lnTo>
                  <a:pt x="4402" y="1146"/>
                </a:lnTo>
                <a:lnTo>
                  <a:pt x="4620" y="1096"/>
                </a:lnTo>
                <a:lnTo>
                  <a:pt x="4843" y="1056"/>
                </a:lnTo>
                <a:lnTo>
                  <a:pt x="5069" y="1027"/>
                </a:lnTo>
                <a:lnTo>
                  <a:pt x="5299" y="1010"/>
                </a:lnTo>
                <a:lnTo>
                  <a:pt x="5532" y="1004"/>
                </a:lnTo>
                <a:lnTo>
                  <a:pt x="5764" y="1010"/>
                </a:lnTo>
                <a:lnTo>
                  <a:pt x="5993" y="1027"/>
                </a:lnTo>
                <a:lnTo>
                  <a:pt x="6219" y="1056"/>
                </a:lnTo>
                <a:lnTo>
                  <a:pt x="6443" y="1096"/>
                </a:lnTo>
                <a:lnTo>
                  <a:pt x="6661" y="1146"/>
                </a:lnTo>
                <a:lnTo>
                  <a:pt x="6876" y="1207"/>
                </a:lnTo>
                <a:lnTo>
                  <a:pt x="7086" y="1279"/>
                </a:lnTo>
                <a:lnTo>
                  <a:pt x="7292" y="1359"/>
                </a:lnTo>
                <a:lnTo>
                  <a:pt x="7492" y="1449"/>
                </a:lnTo>
                <a:lnTo>
                  <a:pt x="7687" y="1550"/>
                </a:lnTo>
                <a:lnTo>
                  <a:pt x="7877" y="1658"/>
                </a:lnTo>
                <a:lnTo>
                  <a:pt x="8060" y="1776"/>
                </a:lnTo>
                <a:lnTo>
                  <a:pt x="8238" y="1902"/>
                </a:lnTo>
                <a:lnTo>
                  <a:pt x="8409" y="2036"/>
                </a:lnTo>
                <a:lnTo>
                  <a:pt x="8573" y="2178"/>
                </a:lnTo>
                <a:lnTo>
                  <a:pt x="8731" y="2327"/>
                </a:lnTo>
                <a:lnTo>
                  <a:pt x="8881" y="2485"/>
                </a:lnTo>
                <a:lnTo>
                  <a:pt x="9022" y="2649"/>
                </a:lnTo>
                <a:lnTo>
                  <a:pt x="9157" y="2819"/>
                </a:lnTo>
                <a:lnTo>
                  <a:pt x="9283" y="2997"/>
                </a:lnTo>
                <a:lnTo>
                  <a:pt x="9402" y="3179"/>
                </a:lnTo>
                <a:lnTo>
                  <a:pt x="9510" y="3369"/>
                </a:lnTo>
                <a:lnTo>
                  <a:pt x="9611" y="3564"/>
                </a:lnTo>
                <a:lnTo>
                  <a:pt x="9701" y="3764"/>
                </a:lnTo>
                <a:lnTo>
                  <a:pt x="9783" y="3968"/>
                </a:lnTo>
                <a:lnTo>
                  <a:pt x="9853" y="4178"/>
                </a:lnTo>
                <a:lnTo>
                  <a:pt x="9914" y="4393"/>
                </a:lnTo>
                <a:lnTo>
                  <a:pt x="9965" y="4611"/>
                </a:lnTo>
                <a:lnTo>
                  <a:pt x="10005" y="4833"/>
                </a:lnTo>
                <a:lnTo>
                  <a:pt x="10034" y="5059"/>
                </a:lnTo>
                <a:lnTo>
                  <a:pt x="10051" y="5288"/>
                </a:lnTo>
                <a:lnTo>
                  <a:pt x="10057" y="5520"/>
                </a:lnTo>
                <a:lnTo>
                  <a:pt x="10055" y="5615"/>
                </a:lnTo>
                <a:lnTo>
                  <a:pt x="10049" y="5713"/>
                </a:lnTo>
                <a:lnTo>
                  <a:pt x="10040" y="5810"/>
                </a:lnTo>
                <a:lnTo>
                  <a:pt x="10027" y="5908"/>
                </a:lnTo>
                <a:lnTo>
                  <a:pt x="10010" y="6009"/>
                </a:lnTo>
                <a:lnTo>
                  <a:pt x="9990" y="6110"/>
                </a:lnTo>
                <a:lnTo>
                  <a:pt x="9967" y="6211"/>
                </a:lnTo>
                <a:lnTo>
                  <a:pt x="9941" y="6314"/>
                </a:lnTo>
                <a:lnTo>
                  <a:pt x="9911" y="6418"/>
                </a:lnTo>
                <a:lnTo>
                  <a:pt x="9880" y="6523"/>
                </a:lnTo>
                <a:lnTo>
                  <a:pt x="9845" y="6627"/>
                </a:lnTo>
                <a:lnTo>
                  <a:pt x="9808" y="6733"/>
                </a:lnTo>
                <a:lnTo>
                  <a:pt x="9769" y="6840"/>
                </a:lnTo>
                <a:lnTo>
                  <a:pt x="9726" y="6947"/>
                </a:lnTo>
                <a:lnTo>
                  <a:pt x="9682" y="7054"/>
                </a:lnTo>
                <a:lnTo>
                  <a:pt x="9636" y="7163"/>
                </a:lnTo>
                <a:lnTo>
                  <a:pt x="9588" y="7271"/>
                </a:lnTo>
                <a:lnTo>
                  <a:pt x="9538" y="7381"/>
                </a:lnTo>
                <a:lnTo>
                  <a:pt x="9486" y="7490"/>
                </a:lnTo>
                <a:lnTo>
                  <a:pt x="9433" y="7599"/>
                </a:lnTo>
                <a:lnTo>
                  <a:pt x="9378" y="7710"/>
                </a:lnTo>
                <a:lnTo>
                  <a:pt x="9323" y="7820"/>
                </a:lnTo>
                <a:lnTo>
                  <a:pt x="9266" y="7932"/>
                </a:lnTo>
                <a:lnTo>
                  <a:pt x="9207" y="8042"/>
                </a:lnTo>
                <a:lnTo>
                  <a:pt x="9149" y="8153"/>
                </a:lnTo>
                <a:lnTo>
                  <a:pt x="9089" y="8264"/>
                </a:lnTo>
                <a:lnTo>
                  <a:pt x="9028" y="8375"/>
                </a:lnTo>
                <a:lnTo>
                  <a:pt x="8968" y="8487"/>
                </a:lnTo>
                <a:lnTo>
                  <a:pt x="8845" y="8708"/>
                </a:lnTo>
                <a:lnTo>
                  <a:pt x="8722" y="8930"/>
                </a:lnTo>
                <a:lnTo>
                  <a:pt x="8667" y="9029"/>
                </a:lnTo>
                <a:lnTo>
                  <a:pt x="8612" y="9129"/>
                </a:lnTo>
                <a:lnTo>
                  <a:pt x="8557" y="9228"/>
                </a:lnTo>
                <a:lnTo>
                  <a:pt x="8501" y="9329"/>
                </a:lnTo>
                <a:lnTo>
                  <a:pt x="8447" y="9429"/>
                </a:lnTo>
                <a:lnTo>
                  <a:pt x="8392" y="9529"/>
                </a:lnTo>
                <a:lnTo>
                  <a:pt x="8338" y="9630"/>
                </a:lnTo>
                <a:lnTo>
                  <a:pt x="8284" y="9730"/>
                </a:lnTo>
                <a:lnTo>
                  <a:pt x="8231" y="9831"/>
                </a:lnTo>
                <a:lnTo>
                  <a:pt x="8179" y="9932"/>
                </a:lnTo>
                <a:lnTo>
                  <a:pt x="8127" y="10033"/>
                </a:lnTo>
                <a:lnTo>
                  <a:pt x="8076" y="10134"/>
                </a:lnTo>
                <a:lnTo>
                  <a:pt x="8026" y="10235"/>
                </a:lnTo>
                <a:lnTo>
                  <a:pt x="7976" y="10336"/>
                </a:lnTo>
                <a:lnTo>
                  <a:pt x="7928" y="10437"/>
                </a:lnTo>
                <a:lnTo>
                  <a:pt x="7881" y="10538"/>
                </a:lnTo>
                <a:close/>
                <a:moveTo>
                  <a:pt x="5532" y="15054"/>
                </a:moveTo>
                <a:lnTo>
                  <a:pt x="5484" y="15054"/>
                </a:lnTo>
                <a:lnTo>
                  <a:pt x="5439" y="15053"/>
                </a:lnTo>
                <a:lnTo>
                  <a:pt x="5395" y="15052"/>
                </a:lnTo>
                <a:lnTo>
                  <a:pt x="5352" y="15050"/>
                </a:lnTo>
                <a:lnTo>
                  <a:pt x="5311" y="15048"/>
                </a:lnTo>
                <a:lnTo>
                  <a:pt x="5272" y="15045"/>
                </a:lnTo>
                <a:lnTo>
                  <a:pt x="5234" y="15041"/>
                </a:lnTo>
                <a:lnTo>
                  <a:pt x="5197" y="15036"/>
                </a:lnTo>
                <a:lnTo>
                  <a:pt x="5160" y="15030"/>
                </a:lnTo>
                <a:lnTo>
                  <a:pt x="5125" y="15023"/>
                </a:lnTo>
                <a:lnTo>
                  <a:pt x="5091" y="15015"/>
                </a:lnTo>
                <a:lnTo>
                  <a:pt x="5059" y="15006"/>
                </a:lnTo>
                <a:lnTo>
                  <a:pt x="5027" y="14995"/>
                </a:lnTo>
                <a:lnTo>
                  <a:pt x="4995" y="14983"/>
                </a:lnTo>
                <a:lnTo>
                  <a:pt x="4965" y="14969"/>
                </a:lnTo>
                <a:lnTo>
                  <a:pt x="4936" y="14954"/>
                </a:lnTo>
                <a:lnTo>
                  <a:pt x="4907" y="14937"/>
                </a:lnTo>
                <a:lnTo>
                  <a:pt x="4880" y="14919"/>
                </a:lnTo>
                <a:lnTo>
                  <a:pt x="4852" y="14898"/>
                </a:lnTo>
                <a:lnTo>
                  <a:pt x="4825" y="14876"/>
                </a:lnTo>
                <a:lnTo>
                  <a:pt x="4799" y="14852"/>
                </a:lnTo>
                <a:lnTo>
                  <a:pt x="4773" y="14825"/>
                </a:lnTo>
                <a:lnTo>
                  <a:pt x="4748" y="14796"/>
                </a:lnTo>
                <a:lnTo>
                  <a:pt x="4723" y="14765"/>
                </a:lnTo>
                <a:lnTo>
                  <a:pt x="4698" y="14732"/>
                </a:lnTo>
                <a:lnTo>
                  <a:pt x="4673" y="14696"/>
                </a:lnTo>
                <a:lnTo>
                  <a:pt x="4648" y="14658"/>
                </a:lnTo>
                <a:lnTo>
                  <a:pt x="4624" y="14618"/>
                </a:lnTo>
                <a:lnTo>
                  <a:pt x="4600" y="14574"/>
                </a:lnTo>
                <a:lnTo>
                  <a:pt x="4576" y="14527"/>
                </a:lnTo>
                <a:lnTo>
                  <a:pt x="4552" y="14479"/>
                </a:lnTo>
                <a:lnTo>
                  <a:pt x="4527" y="14427"/>
                </a:lnTo>
                <a:lnTo>
                  <a:pt x="6658" y="14161"/>
                </a:lnTo>
                <a:lnTo>
                  <a:pt x="6630" y="14236"/>
                </a:lnTo>
                <a:lnTo>
                  <a:pt x="6602" y="14308"/>
                </a:lnTo>
                <a:lnTo>
                  <a:pt x="6573" y="14375"/>
                </a:lnTo>
                <a:lnTo>
                  <a:pt x="6546" y="14438"/>
                </a:lnTo>
                <a:lnTo>
                  <a:pt x="6518" y="14496"/>
                </a:lnTo>
                <a:lnTo>
                  <a:pt x="6491" y="14552"/>
                </a:lnTo>
                <a:lnTo>
                  <a:pt x="6464" y="14603"/>
                </a:lnTo>
                <a:lnTo>
                  <a:pt x="6436" y="14651"/>
                </a:lnTo>
                <a:lnTo>
                  <a:pt x="6408" y="14695"/>
                </a:lnTo>
                <a:lnTo>
                  <a:pt x="6380" y="14736"/>
                </a:lnTo>
                <a:lnTo>
                  <a:pt x="6352" y="14773"/>
                </a:lnTo>
                <a:lnTo>
                  <a:pt x="6323" y="14808"/>
                </a:lnTo>
                <a:lnTo>
                  <a:pt x="6294" y="14841"/>
                </a:lnTo>
                <a:lnTo>
                  <a:pt x="6264" y="14869"/>
                </a:lnTo>
                <a:lnTo>
                  <a:pt x="6233" y="14895"/>
                </a:lnTo>
                <a:lnTo>
                  <a:pt x="6202" y="14919"/>
                </a:lnTo>
                <a:lnTo>
                  <a:pt x="6170" y="14940"/>
                </a:lnTo>
                <a:lnTo>
                  <a:pt x="6137" y="14959"/>
                </a:lnTo>
                <a:lnTo>
                  <a:pt x="6103" y="14976"/>
                </a:lnTo>
                <a:lnTo>
                  <a:pt x="6068" y="14990"/>
                </a:lnTo>
                <a:lnTo>
                  <a:pt x="6031" y="15003"/>
                </a:lnTo>
                <a:lnTo>
                  <a:pt x="5994" y="15014"/>
                </a:lnTo>
                <a:lnTo>
                  <a:pt x="5955" y="15023"/>
                </a:lnTo>
                <a:lnTo>
                  <a:pt x="5915" y="15031"/>
                </a:lnTo>
                <a:lnTo>
                  <a:pt x="5873" y="15038"/>
                </a:lnTo>
                <a:lnTo>
                  <a:pt x="5829" y="15043"/>
                </a:lnTo>
                <a:lnTo>
                  <a:pt x="5785" y="15047"/>
                </a:lnTo>
                <a:lnTo>
                  <a:pt x="5738" y="15050"/>
                </a:lnTo>
                <a:lnTo>
                  <a:pt x="5689" y="15052"/>
                </a:lnTo>
                <a:lnTo>
                  <a:pt x="5638" y="15053"/>
                </a:lnTo>
                <a:lnTo>
                  <a:pt x="5586" y="15054"/>
                </a:lnTo>
                <a:lnTo>
                  <a:pt x="5532" y="15054"/>
                </a:lnTo>
                <a:close/>
                <a:moveTo>
                  <a:pt x="3890" y="12499"/>
                </a:moveTo>
                <a:lnTo>
                  <a:pt x="3873" y="12442"/>
                </a:lnTo>
                <a:lnTo>
                  <a:pt x="3855" y="12386"/>
                </a:lnTo>
                <a:lnTo>
                  <a:pt x="3838" y="12328"/>
                </a:lnTo>
                <a:lnTo>
                  <a:pt x="3820" y="12269"/>
                </a:lnTo>
                <a:lnTo>
                  <a:pt x="3802" y="12211"/>
                </a:lnTo>
                <a:lnTo>
                  <a:pt x="3783" y="12153"/>
                </a:lnTo>
                <a:lnTo>
                  <a:pt x="3763" y="12094"/>
                </a:lnTo>
                <a:lnTo>
                  <a:pt x="3744" y="12033"/>
                </a:lnTo>
                <a:lnTo>
                  <a:pt x="3725" y="11974"/>
                </a:lnTo>
                <a:lnTo>
                  <a:pt x="3705" y="11913"/>
                </a:lnTo>
                <a:lnTo>
                  <a:pt x="3685" y="11853"/>
                </a:lnTo>
                <a:lnTo>
                  <a:pt x="3665" y="11792"/>
                </a:lnTo>
                <a:lnTo>
                  <a:pt x="3645" y="11729"/>
                </a:lnTo>
                <a:lnTo>
                  <a:pt x="3624" y="11667"/>
                </a:lnTo>
                <a:lnTo>
                  <a:pt x="3603" y="11605"/>
                </a:lnTo>
                <a:lnTo>
                  <a:pt x="3581" y="11542"/>
                </a:lnTo>
                <a:lnTo>
                  <a:pt x="7487" y="11542"/>
                </a:lnTo>
                <a:lnTo>
                  <a:pt x="7464" y="11609"/>
                </a:lnTo>
                <a:lnTo>
                  <a:pt x="7440" y="11677"/>
                </a:lnTo>
                <a:lnTo>
                  <a:pt x="7417" y="11744"/>
                </a:lnTo>
                <a:lnTo>
                  <a:pt x="7395" y="11811"/>
                </a:lnTo>
                <a:lnTo>
                  <a:pt x="7373" y="11878"/>
                </a:lnTo>
                <a:lnTo>
                  <a:pt x="7351" y="11943"/>
                </a:lnTo>
                <a:lnTo>
                  <a:pt x="7330" y="12008"/>
                </a:lnTo>
                <a:lnTo>
                  <a:pt x="7309" y="12074"/>
                </a:lnTo>
                <a:lnTo>
                  <a:pt x="3890" y="12499"/>
                </a:lnTo>
                <a:close/>
                <a:moveTo>
                  <a:pt x="6835" y="13637"/>
                </a:moveTo>
                <a:lnTo>
                  <a:pt x="4342" y="13948"/>
                </a:lnTo>
                <a:lnTo>
                  <a:pt x="4325" y="13899"/>
                </a:lnTo>
                <a:lnTo>
                  <a:pt x="4309" y="13850"/>
                </a:lnTo>
                <a:lnTo>
                  <a:pt x="4290" y="13799"/>
                </a:lnTo>
                <a:lnTo>
                  <a:pt x="4273" y="13747"/>
                </a:lnTo>
                <a:lnTo>
                  <a:pt x="4256" y="13693"/>
                </a:lnTo>
                <a:lnTo>
                  <a:pt x="4238" y="13638"/>
                </a:lnTo>
                <a:lnTo>
                  <a:pt x="4220" y="13582"/>
                </a:lnTo>
                <a:lnTo>
                  <a:pt x="4202" y="13524"/>
                </a:lnTo>
                <a:lnTo>
                  <a:pt x="4183" y="13465"/>
                </a:lnTo>
                <a:lnTo>
                  <a:pt x="4164" y="13403"/>
                </a:lnTo>
                <a:lnTo>
                  <a:pt x="4145" y="13340"/>
                </a:lnTo>
                <a:lnTo>
                  <a:pt x="4124" y="13276"/>
                </a:lnTo>
                <a:lnTo>
                  <a:pt x="4104" y="13210"/>
                </a:lnTo>
                <a:lnTo>
                  <a:pt x="4083" y="13141"/>
                </a:lnTo>
                <a:lnTo>
                  <a:pt x="4062" y="13070"/>
                </a:lnTo>
                <a:lnTo>
                  <a:pt x="4041" y="12998"/>
                </a:lnTo>
                <a:lnTo>
                  <a:pt x="4038" y="12990"/>
                </a:lnTo>
                <a:lnTo>
                  <a:pt x="4036" y="12983"/>
                </a:lnTo>
                <a:lnTo>
                  <a:pt x="7149" y="12594"/>
                </a:lnTo>
                <a:lnTo>
                  <a:pt x="7132" y="12651"/>
                </a:lnTo>
                <a:lnTo>
                  <a:pt x="7116" y="12707"/>
                </a:lnTo>
                <a:lnTo>
                  <a:pt x="7098" y="12763"/>
                </a:lnTo>
                <a:lnTo>
                  <a:pt x="7081" y="12819"/>
                </a:lnTo>
                <a:lnTo>
                  <a:pt x="7064" y="12876"/>
                </a:lnTo>
                <a:lnTo>
                  <a:pt x="7047" y="12931"/>
                </a:lnTo>
                <a:lnTo>
                  <a:pt x="7031" y="12985"/>
                </a:lnTo>
                <a:lnTo>
                  <a:pt x="7016" y="13038"/>
                </a:lnTo>
                <a:lnTo>
                  <a:pt x="6992" y="13121"/>
                </a:lnTo>
                <a:lnTo>
                  <a:pt x="6968" y="13202"/>
                </a:lnTo>
                <a:lnTo>
                  <a:pt x="6945" y="13280"/>
                </a:lnTo>
                <a:lnTo>
                  <a:pt x="6921" y="13355"/>
                </a:lnTo>
                <a:lnTo>
                  <a:pt x="6899" y="13429"/>
                </a:lnTo>
                <a:lnTo>
                  <a:pt x="6878" y="13500"/>
                </a:lnTo>
                <a:lnTo>
                  <a:pt x="6856" y="13570"/>
                </a:lnTo>
                <a:lnTo>
                  <a:pt x="6835" y="13637"/>
                </a:lnTo>
                <a:close/>
                <a:moveTo>
                  <a:pt x="5532" y="0"/>
                </a:moveTo>
                <a:lnTo>
                  <a:pt x="5247" y="7"/>
                </a:lnTo>
                <a:lnTo>
                  <a:pt x="4966" y="28"/>
                </a:lnTo>
                <a:lnTo>
                  <a:pt x="4689" y="63"/>
                </a:lnTo>
                <a:lnTo>
                  <a:pt x="4417" y="112"/>
                </a:lnTo>
                <a:lnTo>
                  <a:pt x="4149" y="174"/>
                </a:lnTo>
                <a:lnTo>
                  <a:pt x="3886" y="248"/>
                </a:lnTo>
                <a:lnTo>
                  <a:pt x="3630" y="335"/>
                </a:lnTo>
                <a:lnTo>
                  <a:pt x="3378" y="434"/>
                </a:lnTo>
                <a:lnTo>
                  <a:pt x="3133" y="544"/>
                </a:lnTo>
                <a:lnTo>
                  <a:pt x="2894" y="666"/>
                </a:lnTo>
                <a:lnTo>
                  <a:pt x="2663" y="799"/>
                </a:lnTo>
                <a:lnTo>
                  <a:pt x="2439" y="942"/>
                </a:lnTo>
                <a:lnTo>
                  <a:pt x="2222" y="1097"/>
                </a:lnTo>
                <a:lnTo>
                  <a:pt x="2013" y="1261"/>
                </a:lnTo>
                <a:lnTo>
                  <a:pt x="1812" y="1434"/>
                </a:lnTo>
                <a:lnTo>
                  <a:pt x="1620" y="1617"/>
                </a:lnTo>
                <a:lnTo>
                  <a:pt x="1437" y="1809"/>
                </a:lnTo>
                <a:lnTo>
                  <a:pt x="1263" y="2009"/>
                </a:lnTo>
                <a:lnTo>
                  <a:pt x="1099" y="2217"/>
                </a:lnTo>
                <a:lnTo>
                  <a:pt x="944" y="2434"/>
                </a:lnTo>
                <a:lnTo>
                  <a:pt x="801" y="2658"/>
                </a:lnTo>
                <a:lnTo>
                  <a:pt x="668" y="2888"/>
                </a:lnTo>
                <a:lnTo>
                  <a:pt x="545" y="3127"/>
                </a:lnTo>
                <a:lnTo>
                  <a:pt x="434" y="3371"/>
                </a:lnTo>
                <a:lnTo>
                  <a:pt x="336" y="3622"/>
                </a:lnTo>
                <a:lnTo>
                  <a:pt x="248" y="3879"/>
                </a:lnTo>
                <a:lnTo>
                  <a:pt x="174" y="4141"/>
                </a:lnTo>
                <a:lnTo>
                  <a:pt x="113" y="4408"/>
                </a:lnTo>
                <a:lnTo>
                  <a:pt x="63" y="4679"/>
                </a:lnTo>
                <a:lnTo>
                  <a:pt x="28" y="4956"/>
                </a:lnTo>
                <a:lnTo>
                  <a:pt x="7" y="5236"/>
                </a:lnTo>
                <a:lnTo>
                  <a:pt x="0" y="5520"/>
                </a:lnTo>
                <a:lnTo>
                  <a:pt x="5" y="5710"/>
                </a:lnTo>
                <a:lnTo>
                  <a:pt x="21" y="5900"/>
                </a:lnTo>
                <a:lnTo>
                  <a:pt x="46" y="6092"/>
                </a:lnTo>
                <a:lnTo>
                  <a:pt x="81" y="6284"/>
                </a:lnTo>
                <a:lnTo>
                  <a:pt x="125" y="6475"/>
                </a:lnTo>
                <a:lnTo>
                  <a:pt x="176" y="6668"/>
                </a:lnTo>
                <a:lnTo>
                  <a:pt x="234" y="6861"/>
                </a:lnTo>
                <a:lnTo>
                  <a:pt x="301" y="7053"/>
                </a:lnTo>
                <a:lnTo>
                  <a:pt x="373" y="7247"/>
                </a:lnTo>
                <a:lnTo>
                  <a:pt x="451" y="7440"/>
                </a:lnTo>
                <a:lnTo>
                  <a:pt x="534" y="7634"/>
                </a:lnTo>
                <a:lnTo>
                  <a:pt x="623" y="7826"/>
                </a:lnTo>
                <a:lnTo>
                  <a:pt x="715" y="8020"/>
                </a:lnTo>
                <a:lnTo>
                  <a:pt x="811" y="8213"/>
                </a:lnTo>
                <a:lnTo>
                  <a:pt x="910" y="8405"/>
                </a:lnTo>
                <a:lnTo>
                  <a:pt x="1012" y="8597"/>
                </a:lnTo>
                <a:lnTo>
                  <a:pt x="1115" y="8789"/>
                </a:lnTo>
                <a:lnTo>
                  <a:pt x="1221" y="8980"/>
                </a:lnTo>
                <a:lnTo>
                  <a:pt x="1327" y="9171"/>
                </a:lnTo>
                <a:lnTo>
                  <a:pt x="1433" y="9361"/>
                </a:lnTo>
                <a:lnTo>
                  <a:pt x="1539" y="9550"/>
                </a:lnTo>
                <a:lnTo>
                  <a:pt x="1644" y="9739"/>
                </a:lnTo>
                <a:lnTo>
                  <a:pt x="1748" y="9927"/>
                </a:lnTo>
                <a:lnTo>
                  <a:pt x="1850" y="10115"/>
                </a:lnTo>
                <a:lnTo>
                  <a:pt x="1949" y="10300"/>
                </a:lnTo>
                <a:lnTo>
                  <a:pt x="2046" y="10485"/>
                </a:lnTo>
                <a:lnTo>
                  <a:pt x="2138" y="10670"/>
                </a:lnTo>
                <a:lnTo>
                  <a:pt x="2228" y="10852"/>
                </a:lnTo>
                <a:lnTo>
                  <a:pt x="2311" y="11033"/>
                </a:lnTo>
                <a:lnTo>
                  <a:pt x="2391" y="11214"/>
                </a:lnTo>
                <a:lnTo>
                  <a:pt x="2463" y="11392"/>
                </a:lnTo>
                <a:lnTo>
                  <a:pt x="2529" y="11569"/>
                </a:lnTo>
                <a:lnTo>
                  <a:pt x="2621" y="11829"/>
                </a:lnTo>
                <a:lnTo>
                  <a:pt x="2706" y="12083"/>
                </a:lnTo>
                <a:lnTo>
                  <a:pt x="2787" y="12329"/>
                </a:lnTo>
                <a:lnTo>
                  <a:pt x="2861" y="12568"/>
                </a:lnTo>
                <a:lnTo>
                  <a:pt x="2933" y="12801"/>
                </a:lnTo>
                <a:lnTo>
                  <a:pt x="3000" y="13026"/>
                </a:lnTo>
                <a:lnTo>
                  <a:pt x="3065" y="13245"/>
                </a:lnTo>
                <a:lnTo>
                  <a:pt x="3128" y="13456"/>
                </a:lnTo>
                <a:lnTo>
                  <a:pt x="3188" y="13658"/>
                </a:lnTo>
                <a:lnTo>
                  <a:pt x="3248" y="13855"/>
                </a:lnTo>
                <a:lnTo>
                  <a:pt x="3308" y="14043"/>
                </a:lnTo>
                <a:lnTo>
                  <a:pt x="3367" y="14223"/>
                </a:lnTo>
                <a:lnTo>
                  <a:pt x="3428" y="14396"/>
                </a:lnTo>
                <a:lnTo>
                  <a:pt x="3489" y="14562"/>
                </a:lnTo>
                <a:lnTo>
                  <a:pt x="3552" y="14718"/>
                </a:lnTo>
                <a:lnTo>
                  <a:pt x="3619" y="14867"/>
                </a:lnTo>
                <a:lnTo>
                  <a:pt x="3688" y="15007"/>
                </a:lnTo>
                <a:lnTo>
                  <a:pt x="3761" y="15140"/>
                </a:lnTo>
                <a:lnTo>
                  <a:pt x="3839" y="15263"/>
                </a:lnTo>
                <a:lnTo>
                  <a:pt x="3922" y="15379"/>
                </a:lnTo>
                <a:lnTo>
                  <a:pt x="4011" y="15485"/>
                </a:lnTo>
                <a:lnTo>
                  <a:pt x="4105" y="15582"/>
                </a:lnTo>
                <a:lnTo>
                  <a:pt x="4207" y="15672"/>
                </a:lnTo>
                <a:lnTo>
                  <a:pt x="4316" y="15752"/>
                </a:lnTo>
                <a:lnTo>
                  <a:pt x="4433" y="15822"/>
                </a:lnTo>
                <a:lnTo>
                  <a:pt x="4559" y="15884"/>
                </a:lnTo>
                <a:lnTo>
                  <a:pt x="4694" y="15937"/>
                </a:lnTo>
                <a:lnTo>
                  <a:pt x="4840" y="15981"/>
                </a:lnTo>
                <a:lnTo>
                  <a:pt x="4995" y="16014"/>
                </a:lnTo>
                <a:lnTo>
                  <a:pt x="5161" y="16038"/>
                </a:lnTo>
                <a:lnTo>
                  <a:pt x="5340" y="16053"/>
                </a:lnTo>
                <a:lnTo>
                  <a:pt x="5532" y="16058"/>
                </a:lnTo>
                <a:lnTo>
                  <a:pt x="5726" y="16053"/>
                </a:lnTo>
                <a:lnTo>
                  <a:pt x="5907" y="16039"/>
                </a:lnTo>
                <a:lnTo>
                  <a:pt x="6076" y="16014"/>
                </a:lnTo>
                <a:lnTo>
                  <a:pt x="6232" y="15981"/>
                </a:lnTo>
                <a:lnTo>
                  <a:pt x="6379" y="15938"/>
                </a:lnTo>
                <a:lnTo>
                  <a:pt x="6516" y="15885"/>
                </a:lnTo>
                <a:lnTo>
                  <a:pt x="6643" y="15823"/>
                </a:lnTo>
                <a:lnTo>
                  <a:pt x="6760" y="15753"/>
                </a:lnTo>
                <a:lnTo>
                  <a:pt x="6870" y="15673"/>
                </a:lnTo>
                <a:lnTo>
                  <a:pt x="6972" y="15584"/>
                </a:lnTo>
                <a:lnTo>
                  <a:pt x="7066" y="15487"/>
                </a:lnTo>
                <a:lnTo>
                  <a:pt x="7155" y="15381"/>
                </a:lnTo>
                <a:lnTo>
                  <a:pt x="7237" y="15266"/>
                </a:lnTo>
                <a:lnTo>
                  <a:pt x="7315" y="15143"/>
                </a:lnTo>
                <a:lnTo>
                  <a:pt x="7387" y="15011"/>
                </a:lnTo>
                <a:lnTo>
                  <a:pt x="7455" y="14871"/>
                </a:lnTo>
                <a:lnTo>
                  <a:pt x="7521" y="14723"/>
                </a:lnTo>
                <a:lnTo>
                  <a:pt x="7584" y="14567"/>
                </a:lnTo>
                <a:lnTo>
                  <a:pt x="7645" y="14402"/>
                </a:lnTo>
                <a:lnTo>
                  <a:pt x="7704" y="14229"/>
                </a:lnTo>
                <a:lnTo>
                  <a:pt x="7762" y="14050"/>
                </a:lnTo>
                <a:lnTo>
                  <a:pt x="7821" y="13862"/>
                </a:lnTo>
                <a:lnTo>
                  <a:pt x="7880" y="13666"/>
                </a:lnTo>
                <a:lnTo>
                  <a:pt x="7939" y="13464"/>
                </a:lnTo>
                <a:lnTo>
                  <a:pt x="8002" y="13253"/>
                </a:lnTo>
                <a:lnTo>
                  <a:pt x="8065" y="13035"/>
                </a:lnTo>
                <a:lnTo>
                  <a:pt x="8132" y="12810"/>
                </a:lnTo>
                <a:lnTo>
                  <a:pt x="8203" y="12578"/>
                </a:lnTo>
                <a:lnTo>
                  <a:pt x="8277" y="12340"/>
                </a:lnTo>
                <a:lnTo>
                  <a:pt x="8357" y="12094"/>
                </a:lnTo>
                <a:lnTo>
                  <a:pt x="8442" y="11841"/>
                </a:lnTo>
                <a:lnTo>
                  <a:pt x="8534" y="11581"/>
                </a:lnTo>
                <a:lnTo>
                  <a:pt x="8600" y="11403"/>
                </a:lnTo>
                <a:lnTo>
                  <a:pt x="8673" y="11224"/>
                </a:lnTo>
                <a:lnTo>
                  <a:pt x="8752" y="11043"/>
                </a:lnTo>
                <a:lnTo>
                  <a:pt x="8836" y="10861"/>
                </a:lnTo>
                <a:lnTo>
                  <a:pt x="8926" y="10678"/>
                </a:lnTo>
                <a:lnTo>
                  <a:pt x="9018" y="10493"/>
                </a:lnTo>
                <a:lnTo>
                  <a:pt x="9115" y="10307"/>
                </a:lnTo>
                <a:lnTo>
                  <a:pt x="9214" y="10121"/>
                </a:lnTo>
                <a:lnTo>
                  <a:pt x="9316" y="9932"/>
                </a:lnTo>
                <a:lnTo>
                  <a:pt x="9421" y="9743"/>
                </a:lnTo>
                <a:lnTo>
                  <a:pt x="9525" y="9554"/>
                </a:lnTo>
                <a:lnTo>
                  <a:pt x="9632" y="9363"/>
                </a:lnTo>
                <a:lnTo>
                  <a:pt x="9737" y="9172"/>
                </a:lnTo>
                <a:lnTo>
                  <a:pt x="9844" y="8980"/>
                </a:lnTo>
                <a:lnTo>
                  <a:pt x="9949" y="8788"/>
                </a:lnTo>
                <a:lnTo>
                  <a:pt x="10052" y="8596"/>
                </a:lnTo>
                <a:lnTo>
                  <a:pt x="10154" y="8402"/>
                </a:lnTo>
                <a:lnTo>
                  <a:pt x="10253" y="8210"/>
                </a:lnTo>
                <a:lnTo>
                  <a:pt x="10349" y="8016"/>
                </a:lnTo>
                <a:lnTo>
                  <a:pt x="10441" y="7822"/>
                </a:lnTo>
                <a:lnTo>
                  <a:pt x="10529" y="7629"/>
                </a:lnTo>
                <a:lnTo>
                  <a:pt x="10612" y="7435"/>
                </a:lnTo>
                <a:lnTo>
                  <a:pt x="10691" y="7241"/>
                </a:lnTo>
                <a:lnTo>
                  <a:pt x="10763" y="7048"/>
                </a:lnTo>
                <a:lnTo>
                  <a:pt x="10829" y="6856"/>
                </a:lnTo>
                <a:lnTo>
                  <a:pt x="10888" y="6663"/>
                </a:lnTo>
                <a:lnTo>
                  <a:pt x="10939" y="6470"/>
                </a:lnTo>
                <a:lnTo>
                  <a:pt x="10983" y="6280"/>
                </a:lnTo>
                <a:lnTo>
                  <a:pt x="11017" y="6088"/>
                </a:lnTo>
                <a:lnTo>
                  <a:pt x="11042" y="5898"/>
                </a:lnTo>
                <a:lnTo>
                  <a:pt x="11058" y="5709"/>
                </a:lnTo>
                <a:lnTo>
                  <a:pt x="11063" y="5520"/>
                </a:lnTo>
                <a:lnTo>
                  <a:pt x="11056" y="5236"/>
                </a:lnTo>
                <a:lnTo>
                  <a:pt x="11035" y="4956"/>
                </a:lnTo>
                <a:lnTo>
                  <a:pt x="11000" y="4679"/>
                </a:lnTo>
                <a:lnTo>
                  <a:pt x="10950" y="4408"/>
                </a:lnTo>
                <a:lnTo>
                  <a:pt x="10889" y="4141"/>
                </a:lnTo>
                <a:lnTo>
                  <a:pt x="10815" y="3879"/>
                </a:lnTo>
                <a:lnTo>
                  <a:pt x="10727" y="3622"/>
                </a:lnTo>
                <a:lnTo>
                  <a:pt x="10629" y="3371"/>
                </a:lnTo>
                <a:lnTo>
                  <a:pt x="10518" y="3127"/>
                </a:lnTo>
                <a:lnTo>
                  <a:pt x="10395" y="2888"/>
                </a:lnTo>
                <a:lnTo>
                  <a:pt x="10262" y="2658"/>
                </a:lnTo>
                <a:lnTo>
                  <a:pt x="10119" y="2434"/>
                </a:lnTo>
                <a:lnTo>
                  <a:pt x="9964" y="2217"/>
                </a:lnTo>
                <a:lnTo>
                  <a:pt x="9800" y="2009"/>
                </a:lnTo>
                <a:lnTo>
                  <a:pt x="9626" y="1809"/>
                </a:lnTo>
                <a:lnTo>
                  <a:pt x="9443" y="1617"/>
                </a:lnTo>
                <a:lnTo>
                  <a:pt x="9251" y="1434"/>
                </a:lnTo>
                <a:lnTo>
                  <a:pt x="9050" y="1261"/>
                </a:lnTo>
                <a:lnTo>
                  <a:pt x="8841" y="1097"/>
                </a:lnTo>
                <a:lnTo>
                  <a:pt x="8624" y="942"/>
                </a:lnTo>
                <a:lnTo>
                  <a:pt x="8400" y="799"/>
                </a:lnTo>
                <a:lnTo>
                  <a:pt x="8169" y="666"/>
                </a:lnTo>
                <a:lnTo>
                  <a:pt x="7929" y="544"/>
                </a:lnTo>
                <a:lnTo>
                  <a:pt x="7685" y="434"/>
                </a:lnTo>
                <a:lnTo>
                  <a:pt x="7433" y="335"/>
                </a:lnTo>
                <a:lnTo>
                  <a:pt x="7176" y="248"/>
                </a:lnTo>
                <a:lnTo>
                  <a:pt x="6913" y="174"/>
                </a:lnTo>
                <a:lnTo>
                  <a:pt x="6646" y="112"/>
                </a:lnTo>
                <a:lnTo>
                  <a:pt x="6374" y="63"/>
                </a:lnTo>
                <a:lnTo>
                  <a:pt x="6097" y="28"/>
                </a:lnTo>
                <a:lnTo>
                  <a:pt x="5816" y="7"/>
                </a:lnTo>
                <a:lnTo>
                  <a:pt x="5532"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69" name="Freeform 101"/>
          <p:cNvSpPr/>
          <p:nvPr>
            <p:custDataLst>
              <p:tags r:id="rId12"/>
            </p:custDataLst>
          </p:nvPr>
        </p:nvSpPr>
        <p:spPr bwMode="auto">
          <a:xfrm>
            <a:off x="8865840" y="4445297"/>
            <a:ext cx="110189" cy="110190"/>
          </a:xfrm>
          <a:custGeom>
            <a:avLst/>
            <a:gdLst>
              <a:gd name="T0" fmla="*/ 2559 w 3269"/>
              <a:gd name="T1" fmla="*/ 35 h 3262"/>
              <a:gd name="T2" fmla="*/ 1981 w 3269"/>
              <a:gd name="T3" fmla="*/ 183 h 3262"/>
              <a:gd name="T4" fmla="*/ 1455 w 3269"/>
              <a:gd name="T5" fmla="*/ 437 h 3262"/>
              <a:gd name="T6" fmla="*/ 990 w 3269"/>
              <a:gd name="T7" fmla="*/ 783 h 3262"/>
              <a:gd name="T8" fmla="*/ 601 w 3269"/>
              <a:gd name="T9" fmla="*/ 1210 h 3262"/>
              <a:gd name="T10" fmla="*/ 298 w 3269"/>
              <a:gd name="T11" fmla="*/ 1706 h 3262"/>
              <a:gd name="T12" fmla="*/ 96 w 3269"/>
              <a:gd name="T13" fmla="*/ 2259 h 3262"/>
              <a:gd name="T14" fmla="*/ 4 w 3269"/>
              <a:gd name="T15" fmla="*/ 2856 h 3262"/>
              <a:gd name="T16" fmla="*/ 3 w 3269"/>
              <a:gd name="T17" fmla="*/ 3049 h 3262"/>
              <a:gd name="T18" fmla="*/ 15 w 3269"/>
              <a:gd name="T19" fmla="*/ 3097 h 3262"/>
              <a:gd name="T20" fmla="*/ 37 w 3269"/>
              <a:gd name="T21" fmla="*/ 3141 h 3262"/>
              <a:gd name="T22" fmla="*/ 66 w 3269"/>
              <a:gd name="T23" fmla="*/ 3180 h 3262"/>
              <a:gd name="T24" fmla="*/ 101 w 3269"/>
              <a:gd name="T25" fmla="*/ 3212 h 3262"/>
              <a:gd name="T26" fmla="*/ 143 w 3269"/>
              <a:gd name="T27" fmla="*/ 3237 h 3262"/>
              <a:gd name="T28" fmla="*/ 189 w 3269"/>
              <a:gd name="T29" fmla="*/ 3254 h 3262"/>
              <a:gd name="T30" fmla="*/ 239 w 3269"/>
              <a:gd name="T31" fmla="*/ 3262 h 3262"/>
              <a:gd name="T32" fmla="*/ 290 w 3269"/>
              <a:gd name="T33" fmla="*/ 3259 h 3262"/>
              <a:gd name="T34" fmla="*/ 338 w 3269"/>
              <a:gd name="T35" fmla="*/ 3247 h 3262"/>
              <a:gd name="T36" fmla="*/ 382 w 3269"/>
              <a:gd name="T37" fmla="*/ 3226 h 3262"/>
              <a:gd name="T38" fmla="*/ 421 w 3269"/>
              <a:gd name="T39" fmla="*/ 3197 h 3262"/>
              <a:gd name="T40" fmla="*/ 453 w 3269"/>
              <a:gd name="T41" fmla="*/ 3161 h 3262"/>
              <a:gd name="T42" fmla="*/ 478 w 3269"/>
              <a:gd name="T43" fmla="*/ 3119 h 3262"/>
              <a:gd name="T44" fmla="*/ 495 w 3269"/>
              <a:gd name="T45" fmla="*/ 3073 h 3262"/>
              <a:gd name="T46" fmla="*/ 503 w 3269"/>
              <a:gd name="T47" fmla="*/ 3024 h 3262"/>
              <a:gd name="T48" fmla="*/ 532 w 3269"/>
              <a:gd name="T49" fmla="*/ 2630 h 3262"/>
              <a:gd name="T50" fmla="*/ 656 w 3269"/>
              <a:gd name="T51" fmla="*/ 2149 h 3262"/>
              <a:gd name="T52" fmla="*/ 867 w 3269"/>
              <a:gd name="T53" fmla="*/ 1711 h 3262"/>
              <a:gd name="T54" fmla="*/ 1157 w 3269"/>
              <a:gd name="T55" fmla="*/ 1325 h 3262"/>
              <a:gd name="T56" fmla="*/ 1514 w 3269"/>
              <a:gd name="T57" fmla="*/ 1001 h 3262"/>
              <a:gd name="T58" fmla="*/ 1928 w 3269"/>
              <a:gd name="T59" fmla="*/ 750 h 3262"/>
              <a:gd name="T60" fmla="*/ 2390 w 3269"/>
              <a:gd name="T61" fmla="*/ 581 h 3262"/>
              <a:gd name="T62" fmla="*/ 2889 w 3269"/>
              <a:gd name="T63" fmla="*/ 505 h 3262"/>
              <a:gd name="T64" fmla="*/ 3056 w 3269"/>
              <a:gd name="T65" fmla="*/ 499 h 3262"/>
              <a:gd name="T66" fmla="*/ 3104 w 3269"/>
              <a:gd name="T67" fmla="*/ 487 h 3262"/>
              <a:gd name="T68" fmla="*/ 3148 w 3269"/>
              <a:gd name="T69" fmla="*/ 466 h 3262"/>
              <a:gd name="T70" fmla="*/ 3186 w 3269"/>
              <a:gd name="T71" fmla="*/ 437 h 3262"/>
              <a:gd name="T72" fmla="*/ 3219 w 3269"/>
              <a:gd name="T73" fmla="*/ 402 h 3262"/>
              <a:gd name="T74" fmla="*/ 3244 w 3269"/>
              <a:gd name="T75" fmla="*/ 359 h 3262"/>
              <a:gd name="T76" fmla="*/ 3261 w 3269"/>
              <a:gd name="T77" fmla="*/ 314 h 3262"/>
              <a:gd name="T78" fmla="*/ 3269 w 3269"/>
              <a:gd name="T79" fmla="*/ 264 h 3262"/>
              <a:gd name="T80" fmla="*/ 3266 w 3269"/>
              <a:gd name="T81" fmla="*/ 213 h 3262"/>
              <a:gd name="T82" fmla="*/ 3254 w 3269"/>
              <a:gd name="T83" fmla="*/ 165 h 3262"/>
              <a:gd name="T84" fmla="*/ 3233 w 3269"/>
              <a:gd name="T85" fmla="*/ 120 h 3262"/>
              <a:gd name="T86" fmla="*/ 3204 w 3269"/>
              <a:gd name="T87" fmla="*/ 82 h 3262"/>
              <a:gd name="T88" fmla="*/ 3168 w 3269"/>
              <a:gd name="T89" fmla="*/ 50 h 3262"/>
              <a:gd name="T90" fmla="*/ 3126 w 3269"/>
              <a:gd name="T91" fmla="*/ 25 h 3262"/>
              <a:gd name="T92" fmla="*/ 3080 w 3269"/>
              <a:gd name="T93" fmla="*/ 8 h 3262"/>
              <a:gd name="T94" fmla="*/ 3031 w 3269"/>
              <a:gd name="T95" fmla="*/ 0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9" h="3261">
                <a:moveTo>
                  <a:pt x="3018" y="0"/>
                </a:moveTo>
                <a:lnTo>
                  <a:pt x="2863" y="4"/>
                </a:lnTo>
                <a:lnTo>
                  <a:pt x="2710" y="15"/>
                </a:lnTo>
                <a:lnTo>
                  <a:pt x="2559" y="35"/>
                </a:lnTo>
                <a:lnTo>
                  <a:pt x="2410" y="61"/>
                </a:lnTo>
                <a:lnTo>
                  <a:pt x="2264" y="95"/>
                </a:lnTo>
                <a:lnTo>
                  <a:pt x="2121" y="136"/>
                </a:lnTo>
                <a:lnTo>
                  <a:pt x="1981" y="183"/>
                </a:lnTo>
                <a:lnTo>
                  <a:pt x="1844" y="237"/>
                </a:lnTo>
                <a:lnTo>
                  <a:pt x="1710" y="297"/>
                </a:lnTo>
                <a:lnTo>
                  <a:pt x="1580" y="364"/>
                </a:lnTo>
                <a:lnTo>
                  <a:pt x="1455" y="437"/>
                </a:lnTo>
                <a:lnTo>
                  <a:pt x="1332" y="515"/>
                </a:lnTo>
                <a:lnTo>
                  <a:pt x="1213" y="599"/>
                </a:lnTo>
                <a:lnTo>
                  <a:pt x="1100" y="689"/>
                </a:lnTo>
                <a:lnTo>
                  <a:pt x="990" y="783"/>
                </a:lnTo>
                <a:lnTo>
                  <a:pt x="885" y="883"/>
                </a:lnTo>
                <a:lnTo>
                  <a:pt x="785" y="988"/>
                </a:lnTo>
                <a:lnTo>
                  <a:pt x="690" y="1097"/>
                </a:lnTo>
                <a:lnTo>
                  <a:pt x="601" y="1210"/>
                </a:lnTo>
                <a:lnTo>
                  <a:pt x="516" y="1329"/>
                </a:lnTo>
                <a:lnTo>
                  <a:pt x="438" y="1450"/>
                </a:lnTo>
                <a:lnTo>
                  <a:pt x="365" y="1577"/>
                </a:lnTo>
                <a:lnTo>
                  <a:pt x="298" y="1706"/>
                </a:lnTo>
                <a:lnTo>
                  <a:pt x="238" y="1840"/>
                </a:lnTo>
                <a:lnTo>
                  <a:pt x="183" y="1976"/>
                </a:lnTo>
                <a:lnTo>
                  <a:pt x="136" y="2117"/>
                </a:lnTo>
                <a:lnTo>
                  <a:pt x="96" y="2259"/>
                </a:lnTo>
                <a:lnTo>
                  <a:pt x="62" y="2405"/>
                </a:lnTo>
                <a:lnTo>
                  <a:pt x="36" y="2553"/>
                </a:lnTo>
                <a:lnTo>
                  <a:pt x="16" y="2704"/>
                </a:lnTo>
                <a:lnTo>
                  <a:pt x="4" y="2856"/>
                </a:lnTo>
                <a:lnTo>
                  <a:pt x="0" y="3011"/>
                </a:lnTo>
                <a:lnTo>
                  <a:pt x="0" y="3024"/>
                </a:lnTo>
                <a:lnTo>
                  <a:pt x="1" y="3037"/>
                </a:lnTo>
                <a:lnTo>
                  <a:pt x="3" y="3049"/>
                </a:lnTo>
                <a:lnTo>
                  <a:pt x="5" y="3061"/>
                </a:lnTo>
                <a:lnTo>
                  <a:pt x="8" y="3073"/>
                </a:lnTo>
                <a:lnTo>
                  <a:pt x="11" y="3085"/>
                </a:lnTo>
                <a:lnTo>
                  <a:pt x="15" y="3097"/>
                </a:lnTo>
                <a:lnTo>
                  <a:pt x="20" y="3108"/>
                </a:lnTo>
                <a:lnTo>
                  <a:pt x="25" y="3119"/>
                </a:lnTo>
                <a:lnTo>
                  <a:pt x="30" y="3130"/>
                </a:lnTo>
                <a:lnTo>
                  <a:pt x="37" y="3141"/>
                </a:lnTo>
                <a:lnTo>
                  <a:pt x="44" y="3151"/>
                </a:lnTo>
                <a:lnTo>
                  <a:pt x="51" y="3161"/>
                </a:lnTo>
                <a:lnTo>
                  <a:pt x="58" y="3171"/>
                </a:lnTo>
                <a:lnTo>
                  <a:pt x="66" y="3180"/>
                </a:lnTo>
                <a:lnTo>
                  <a:pt x="74" y="3189"/>
                </a:lnTo>
                <a:lnTo>
                  <a:pt x="83" y="3197"/>
                </a:lnTo>
                <a:lnTo>
                  <a:pt x="92" y="3205"/>
                </a:lnTo>
                <a:lnTo>
                  <a:pt x="101" y="3212"/>
                </a:lnTo>
                <a:lnTo>
                  <a:pt x="111" y="3219"/>
                </a:lnTo>
                <a:lnTo>
                  <a:pt x="121" y="3226"/>
                </a:lnTo>
                <a:lnTo>
                  <a:pt x="132" y="3232"/>
                </a:lnTo>
                <a:lnTo>
                  <a:pt x="143" y="3237"/>
                </a:lnTo>
                <a:lnTo>
                  <a:pt x="154" y="3242"/>
                </a:lnTo>
                <a:lnTo>
                  <a:pt x="165" y="3247"/>
                </a:lnTo>
                <a:lnTo>
                  <a:pt x="177" y="3251"/>
                </a:lnTo>
                <a:lnTo>
                  <a:pt x="189" y="3254"/>
                </a:lnTo>
                <a:lnTo>
                  <a:pt x="201" y="3257"/>
                </a:lnTo>
                <a:lnTo>
                  <a:pt x="214" y="3259"/>
                </a:lnTo>
                <a:lnTo>
                  <a:pt x="227" y="3261"/>
                </a:lnTo>
                <a:lnTo>
                  <a:pt x="239" y="3262"/>
                </a:lnTo>
                <a:lnTo>
                  <a:pt x="252" y="3262"/>
                </a:lnTo>
                <a:lnTo>
                  <a:pt x="265" y="3262"/>
                </a:lnTo>
                <a:lnTo>
                  <a:pt x="278" y="3261"/>
                </a:lnTo>
                <a:lnTo>
                  <a:pt x="290" y="3259"/>
                </a:lnTo>
                <a:lnTo>
                  <a:pt x="302" y="3257"/>
                </a:lnTo>
                <a:lnTo>
                  <a:pt x="315" y="3254"/>
                </a:lnTo>
                <a:lnTo>
                  <a:pt x="326" y="3251"/>
                </a:lnTo>
                <a:lnTo>
                  <a:pt x="338" y="3247"/>
                </a:lnTo>
                <a:lnTo>
                  <a:pt x="349" y="3242"/>
                </a:lnTo>
                <a:lnTo>
                  <a:pt x="360" y="3237"/>
                </a:lnTo>
                <a:lnTo>
                  <a:pt x="371" y="3232"/>
                </a:lnTo>
                <a:lnTo>
                  <a:pt x="382" y="3226"/>
                </a:lnTo>
                <a:lnTo>
                  <a:pt x="393" y="3219"/>
                </a:lnTo>
                <a:lnTo>
                  <a:pt x="403" y="3212"/>
                </a:lnTo>
                <a:lnTo>
                  <a:pt x="412" y="3205"/>
                </a:lnTo>
                <a:lnTo>
                  <a:pt x="421" y="3197"/>
                </a:lnTo>
                <a:lnTo>
                  <a:pt x="430" y="3189"/>
                </a:lnTo>
                <a:lnTo>
                  <a:pt x="438" y="3180"/>
                </a:lnTo>
                <a:lnTo>
                  <a:pt x="446" y="3171"/>
                </a:lnTo>
                <a:lnTo>
                  <a:pt x="453" y="3161"/>
                </a:lnTo>
                <a:lnTo>
                  <a:pt x="460" y="3151"/>
                </a:lnTo>
                <a:lnTo>
                  <a:pt x="467" y="3141"/>
                </a:lnTo>
                <a:lnTo>
                  <a:pt x="473" y="3130"/>
                </a:lnTo>
                <a:lnTo>
                  <a:pt x="478" y="3119"/>
                </a:lnTo>
                <a:lnTo>
                  <a:pt x="483" y="3108"/>
                </a:lnTo>
                <a:lnTo>
                  <a:pt x="488" y="3097"/>
                </a:lnTo>
                <a:lnTo>
                  <a:pt x="492" y="3085"/>
                </a:lnTo>
                <a:lnTo>
                  <a:pt x="495" y="3073"/>
                </a:lnTo>
                <a:lnTo>
                  <a:pt x="498" y="3061"/>
                </a:lnTo>
                <a:lnTo>
                  <a:pt x="500" y="3049"/>
                </a:lnTo>
                <a:lnTo>
                  <a:pt x="502" y="3037"/>
                </a:lnTo>
                <a:lnTo>
                  <a:pt x="503" y="3024"/>
                </a:lnTo>
                <a:lnTo>
                  <a:pt x="503" y="3011"/>
                </a:lnTo>
                <a:lnTo>
                  <a:pt x="506" y="2882"/>
                </a:lnTo>
                <a:lnTo>
                  <a:pt x="516" y="2755"/>
                </a:lnTo>
                <a:lnTo>
                  <a:pt x="532" y="2630"/>
                </a:lnTo>
                <a:lnTo>
                  <a:pt x="554" y="2506"/>
                </a:lnTo>
                <a:lnTo>
                  <a:pt x="583" y="2385"/>
                </a:lnTo>
                <a:lnTo>
                  <a:pt x="617" y="2265"/>
                </a:lnTo>
                <a:lnTo>
                  <a:pt x="656" y="2149"/>
                </a:lnTo>
                <a:lnTo>
                  <a:pt x="701" y="2035"/>
                </a:lnTo>
                <a:lnTo>
                  <a:pt x="752" y="1924"/>
                </a:lnTo>
                <a:lnTo>
                  <a:pt x="807" y="1816"/>
                </a:lnTo>
                <a:lnTo>
                  <a:pt x="867" y="1711"/>
                </a:lnTo>
                <a:lnTo>
                  <a:pt x="934" y="1609"/>
                </a:lnTo>
                <a:lnTo>
                  <a:pt x="1003" y="1511"/>
                </a:lnTo>
                <a:lnTo>
                  <a:pt x="1078" y="1416"/>
                </a:lnTo>
                <a:lnTo>
                  <a:pt x="1157" y="1325"/>
                </a:lnTo>
                <a:lnTo>
                  <a:pt x="1240" y="1238"/>
                </a:lnTo>
                <a:lnTo>
                  <a:pt x="1328" y="1154"/>
                </a:lnTo>
                <a:lnTo>
                  <a:pt x="1419" y="1076"/>
                </a:lnTo>
                <a:lnTo>
                  <a:pt x="1514" y="1001"/>
                </a:lnTo>
                <a:lnTo>
                  <a:pt x="1612" y="931"/>
                </a:lnTo>
                <a:lnTo>
                  <a:pt x="1715" y="865"/>
                </a:lnTo>
                <a:lnTo>
                  <a:pt x="1820" y="805"/>
                </a:lnTo>
                <a:lnTo>
                  <a:pt x="1928" y="750"/>
                </a:lnTo>
                <a:lnTo>
                  <a:pt x="2040" y="700"/>
                </a:lnTo>
                <a:lnTo>
                  <a:pt x="2154" y="654"/>
                </a:lnTo>
                <a:lnTo>
                  <a:pt x="2270" y="615"/>
                </a:lnTo>
                <a:lnTo>
                  <a:pt x="2390" y="581"/>
                </a:lnTo>
                <a:lnTo>
                  <a:pt x="2512" y="553"/>
                </a:lnTo>
                <a:lnTo>
                  <a:pt x="2635" y="531"/>
                </a:lnTo>
                <a:lnTo>
                  <a:pt x="2761" y="515"/>
                </a:lnTo>
                <a:lnTo>
                  <a:pt x="2889" y="505"/>
                </a:lnTo>
                <a:lnTo>
                  <a:pt x="3018" y="502"/>
                </a:lnTo>
                <a:lnTo>
                  <a:pt x="3031" y="502"/>
                </a:lnTo>
                <a:lnTo>
                  <a:pt x="3044" y="501"/>
                </a:lnTo>
                <a:lnTo>
                  <a:pt x="3056" y="499"/>
                </a:lnTo>
                <a:lnTo>
                  <a:pt x="3068" y="497"/>
                </a:lnTo>
                <a:lnTo>
                  <a:pt x="3080" y="494"/>
                </a:lnTo>
                <a:lnTo>
                  <a:pt x="3092" y="491"/>
                </a:lnTo>
                <a:lnTo>
                  <a:pt x="3104" y="487"/>
                </a:lnTo>
                <a:lnTo>
                  <a:pt x="3115" y="482"/>
                </a:lnTo>
                <a:lnTo>
                  <a:pt x="3126" y="477"/>
                </a:lnTo>
                <a:lnTo>
                  <a:pt x="3137" y="472"/>
                </a:lnTo>
                <a:lnTo>
                  <a:pt x="3148" y="466"/>
                </a:lnTo>
                <a:lnTo>
                  <a:pt x="3158" y="459"/>
                </a:lnTo>
                <a:lnTo>
                  <a:pt x="3168" y="452"/>
                </a:lnTo>
                <a:lnTo>
                  <a:pt x="3177" y="445"/>
                </a:lnTo>
                <a:lnTo>
                  <a:pt x="3186" y="437"/>
                </a:lnTo>
                <a:lnTo>
                  <a:pt x="3196" y="429"/>
                </a:lnTo>
                <a:lnTo>
                  <a:pt x="3204" y="420"/>
                </a:lnTo>
                <a:lnTo>
                  <a:pt x="3212" y="411"/>
                </a:lnTo>
                <a:lnTo>
                  <a:pt x="3219" y="402"/>
                </a:lnTo>
                <a:lnTo>
                  <a:pt x="3226" y="391"/>
                </a:lnTo>
                <a:lnTo>
                  <a:pt x="3233" y="381"/>
                </a:lnTo>
                <a:lnTo>
                  <a:pt x="3239" y="370"/>
                </a:lnTo>
                <a:lnTo>
                  <a:pt x="3244" y="359"/>
                </a:lnTo>
                <a:lnTo>
                  <a:pt x="3249" y="348"/>
                </a:lnTo>
                <a:lnTo>
                  <a:pt x="3254" y="337"/>
                </a:lnTo>
                <a:lnTo>
                  <a:pt x="3258" y="325"/>
                </a:lnTo>
                <a:lnTo>
                  <a:pt x="3261" y="314"/>
                </a:lnTo>
                <a:lnTo>
                  <a:pt x="3264" y="301"/>
                </a:lnTo>
                <a:lnTo>
                  <a:pt x="3266" y="289"/>
                </a:lnTo>
                <a:lnTo>
                  <a:pt x="3268" y="277"/>
                </a:lnTo>
                <a:lnTo>
                  <a:pt x="3269" y="264"/>
                </a:lnTo>
                <a:lnTo>
                  <a:pt x="3269" y="251"/>
                </a:lnTo>
                <a:lnTo>
                  <a:pt x="3269" y="238"/>
                </a:lnTo>
                <a:lnTo>
                  <a:pt x="3268" y="226"/>
                </a:lnTo>
                <a:lnTo>
                  <a:pt x="3266" y="213"/>
                </a:lnTo>
                <a:lnTo>
                  <a:pt x="3264" y="201"/>
                </a:lnTo>
                <a:lnTo>
                  <a:pt x="3261" y="189"/>
                </a:lnTo>
                <a:lnTo>
                  <a:pt x="3258" y="177"/>
                </a:lnTo>
                <a:lnTo>
                  <a:pt x="3254" y="165"/>
                </a:lnTo>
                <a:lnTo>
                  <a:pt x="3249" y="154"/>
                </a:lnTo>
                <a:lnTo>
                  <a:pt x="3244" y="143"/>
                </a:lnTo>
                <a:lnTo>
                  <a:pt x="3239" y="132"/>
                </a:lnTo>
                <a:lnTo>
                  <a:pt x="3233" y="120"/>
                </a:lnTo>
                <a:lnTo>
                  <a:pt x="3226" y="110"/>
                </a:lnTo>
                <a:lnTo>
                  <a:pt x="3219" y="100"/>
                </a:lnTo>
                <a:lnTo>
                  <a:pt x="3212" y="91"/>
                </a:lnTo>
                <a:lnTo>
                  <a:pt x="3204" y="82"/>
                </a:lnTo>
                <a:lnTo>
                  <a:pt x="3196" y="73"/>
                </a:lnTo>
                <a:lnTo>
                  <a:pt x="3186" y="65"/>
                </a:lnTo>
                <a:lnTo>
                  <a:pt x="3177" y="57"/>
                </a:lnTo>
                <a:lnTo>
                  <a:pt x="3168" y="50"/>
                </a:lnTo>
                <a:lnTo>
                  <a:pt x="3158" y="43"/>
                </a:lnTo>
                <a:lnTo>
                  <a:pt x="3148" y="36"/>
                </a:lnTo>
                <a:lnTo>
                  <a:pt x="3137" y="30"/>
                </a:lnTo>
                <a:lnTo>
                  <a:pt x="3126" y="25"/>
                </a:lnTo>
                <a:lnTo>
                  <a:pt x="3115" y="20"/>
                </a:lnTo>
                <a:lnTo>
                  <a:pt x="3104" y="15"/>
                </a:lnTo>
                <a:lnTo>
                  <a:pt x="3092" y="11"/>
                </a:lnTo>
                <a:lnTo>
                  <a:pt x="3080" y="8"/>
                </a:lnTo>
                <a:lnTo>
                  <a:pt x="3068" y="5"/>
                </a:lnTo>
                <a:lnTo>
                  <a:pt x="3056" y="3"/>
                </a:lnTo>
                <a:lnTo>
                  <a:pt x="3044" y="1"/>
                </a:lnTo>
                <a:lnTo>
                  <a:pt x="3031" y="0"/>
                </a:lnTo>
                <a:lnTo>
                  <a:pt x="3018"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grpSp>
        <p:nvGrpSpPr>
          <p:cNvPr id="70" name="Group 50"/>
          <p:cNvGrpSpPr/>
          <p:nvPr>
            <p:custDataLst>
              <p:tags r:id="rId13"/>
            </p:custDataLst>
          </p:nvPr>
        </p:nvGrpSpPr>
        <p:grpSpPr>
          <a:xfrm>
            <a:off x="7590113" y="1962197"/>
            <a:ext cx="544687" cy="545939"/>
            <a:chOff x="6826250" y="4151313"/>
            <a:chExt cx="690563" cy="692151"/>
          </a:xfrm>
          <a:solidFill>
            <a:sysClr val="window" lastClr="FFFFFF"/>
          </a:solidFill>
        </p:grpSpPr>
        <p:sp>
          <p:nvSpPr>
            <p:cNvPr id="71" name="Freeform 228"/>
            <p:cNvSpPr>
              <a:spLocks noEditPoints="1"/>
            </p:cNvSpPr>
            <p:nvPr>
              <p:custDataLst>
                <p:tags r:id="rId14"/>
              </p:custDataLst>
            </p:nvPr>
          </p:nvSpPr>
          <p:spPr bwMode="auto">
            <a:xfrm>
              <a:off x="6826250" y="4216401"/>
              <a:ext cx="628650" cy="627063"/>
            </a:xfrm>
            <a:custGeom>
              <a:avLst/>
              <a:gdLst>
                <a:gd name="T0" fmla="*/ 12770 w 14656"/>
                <a:gd name="T1" fmla="*/ 6106 h 14620"/>
                <a:gd name="T2" fmla="*/ 12640 w 14656"/>
                <a:gd name="T3" fmla="*/ 6115 h 14620"/>
                <a:gd name="T4" fmla="*/ 12519 w 14656"/>
                <a:gd name="T5" fmla="*/ 6055 h 14620"/>
                <a:gd name="T6" fmla="*/ 9966 w 14656"/>
                <a:gd name="T7" fmla="*/ 5994 h 14620"/>
                <a:gd name="T8" fmla="*/ 8414 w 14656"/>
                <a:gd name="T9" fmla="*/ 5281 h 14620"/>
                <a:gd name="T10" fmla="*/ 6782 w 14656"/>
                <a:gd name="T11" fmla="*/ 4968 h 14620"/>
                <a:gd name="T12" fmla="*/ 5698 w 14656"/>
                <a:gd name="T13" fmla="*/ 4822 h 14620"/>
                <a:gd name="T14" fmla="*/ 8599 w 14656"/>
                <a:gd name="T15" fmla="*/ 2123 h 14620"/>
                <a:gd name="T16" fmla="*/ 8551 w 14656"/>
                <a:gd name="T17" fmla="*/ 1998 h 14620"/>
                <a:gd name="T18" fmla="*/ 8574 w 14656"/>
                <a:gd name="T19" fmla="*/ 1868 h 14620"/>
                <a:gd name="T20" fmla="*/ 9364 w 14656"/>
                <a:gd name="T21" fmla="*/ 1057 h 14620"/>
                <a:gd name="T22" fmla="*/ 9489 w 14656"/>
                <a:gd name="T23" fmla="*/ 1010 h 14620"/>
                <a:gd name="T24" fmla="*/ 9619 w 14656"/>
                <a:gd name="T25" fmla="*/ 1032 h 14620"/>
                <a:gd name="T26" fmla="*/ 13601 w 14656"/>
                <a:gd name="T27" fmla="*/ 5006 h 14620"/>
                <a:gd name="T28" fmla="*/ 13650 w 14656"/>
                <a:gd name="T29" fmla="*/ 5131 h 14620"/>
                <a:gd name="T30" fmla="*/ 13627 w 14656"/>
                <a:gd name="T31" fmla="*/ 5261 h 14620"/>
                <a:gd name="T32" fmla="*/ 8336 w 14656"/>
                <a:gd name="T33" fmla="*/ 13377 h 14620"/>
                <a:gd name="T34" fmla="*/ 8074 w 14656"/>
                <a:gd name="T35" fmla="*/ 13585 h 14620"/>
                <a:gd name="T36" fmla="*/ 7781 w 14656"/>
                <a:gd name="T37" fmla="*/ 13595 h 14620"/>
                <a:gd name="T38" fmla="*/ 7556 w 14656"/>
                <a:gd name="T39" fmla="*/ 13465 h 14620"/>
                <a:gd name="T40" fmla="*/ 1014 w 14656"/>
                <a:gd name="T41" fmla="*/ 6852 h 14620"/>
                <a:gd name="T42" fmla="*/ 1065 w 14656"/>
                <a:gd name="T43" fmla="*/ 6524 h 14620"/>
                <a:gd name="T44" fmla="*/ 1308 w 14656"/>
                <a:gd name="T45" fmla="*/ 6300 h 14620"/>
                <a:gd name="T46" fmla="*/ 6805 w 14656"/>
                <a:gd name="T47" fmla="*/ 5480 h 14620"/>
                <a:gd name="T48" fmla="*/ 8979 w 14656"/>
                <a:gd name="T49" fmla="*/ 6023 h 14620"/>
                <a:gd name="T50" fmla="*/ 10402 w 14656"/>
                <a:gd name="T51" fmla="*/ 369 h 14620"/>
                <a:gd name="T52" fmla="*/ 10132 w 14656"/>
                <a:gd name="T53" fmla="*/ 163 h 14620"/>
                <a:gd name="T54" fmla="*/ 9820 w 14656"/>
                <a:gd name="T55" fmla="*/ 38 h 14620"/>
                <a:gd name="T56" fmla="*/ 9482 w 14656"/>
                <a:gd name="T57" fmla="*/ 0 h 14620"/>
                <a:gd name="T58" fmla="*/ 9147 w 14656"/>
                <a:gd name="T59" fmla="*/ 55 h 14620"/>
                <a:gd name="T60" fmla="*/ 8841 w 14656"/>
                <a:gd name="T61" fmla="*/ 195 h 14620"/>
                <a:gd name="T62" fmla="*/ 7892 w 14656"/>
                <a:gd name="T63" fmla="*/ 1104 h 14620"/>
                <a:gd name="T64" fmla="*/ 7692 w 14656"/>
                <a:gd name="T65" fmla="*/ 1380 h 14620"/>
                <a:gd name="T66" fmla="*/ 7576 w 14656"/>
                <a:gd name="T67" fmla="*/ 1695 h 14620"/>
                <a:gd name="T68" fmla="*/ 7548 w 14656"/>
                <a:gd name="T69" fmla="*/ 2062 h 14620"/>
                <a:gd name="T70" fmla="*/ 7669 w 14656"/>
                <a:gd name="T71" fmla="*/ 2522 h 14620"/>
                <a:gd name="T72" fmla="*/ 623 w 14656"/>
                <a:gd name="T73" fmla="*/ 5539 h 14620"/>
                <a:gd name="T74" fmla="*/ 274 w 14656"/>
                <a:gd name="T75" fmla="*/ 5894 h 14620"/>
                <a:gd name="T76" fmla="*/ 58 w 14656"/>
                <a:gd name="T77" fmla="*/ 6345 h 14620"/>
                <a:gd name="T78" fmla="*/ 3 w 14656"/>
                <a:gd name="T79" fmla="*/ 6850 h 14620"/>
                <a:gd name="T80" fmla="*/ 114 w 14656"/>
                <a:gd name="T81" fmla="*/ 7337 h 14620"/>
                <a:gd name="T82" fmla="*/ 382 w 14656"/>
                <a:gd name="T83" fmla="*/ 7767 h 14620"/>
                <a:gd name="T84" fmla="*/ 7067 w 14656"/>
                <a:gd name="T85" fmla="*/ 14362 h 14620"/>
                <a:gd name="T86" fmla="*/ 7416 w 14656"/>
                <a:gd name="T87" fmla="*/ 14537 h 14620"/>
                <a:gd name="T88" fmla="*/ 7800 w 14656"/>
                <a:gd name="T89" fmla="*/ 14616 h 14620"/>
                <a:gd name="T90" fmla="*/ 8103 w 14656"/>
                <a:gd name="T91" fmla="*/ 14608 h 14620"/>
                <a:gd name="T92" fmla="*/ 8574 w 14656"/>
                <a:gd name="T93" fmla="*/ 14467 h 14620"/>
                <a:gd name="T94" fmla="*/ 8985 w 14656"/>
                <a:gd name="T95" fmla="*/ 14171 h 14620"/>
                <a:gd name="T96" fmla="*/ 9276 w 14656"/>
                <a:gd name="T97" fmla="*/ 13754 h 14620"/>
                <a:gd name="T98" fmla="*/ 12327 w 14656"/>
                <a:gd name="T99" fmla="*/ 7076 h 14620"/>
                <a:gd name="T100" fmla="*/ 12781 w 14656"/>
                <a:gd name="T101" fmla="*/ 7126 h 14620"/>
                <a:gd name="T102" fmla="*/ 13112 w 14656"/>
                <a:gd name="T103" fmla="*/ 7056 h 14620"/>
                <a:gd name="T104" fmla="*/ 13410 w 14656"/>
                <a:gd name="T105" fmla="*/ 6900 h 14620"/>
                <a:gd name="T106" fmla="*/ 14350 w 14656"/>
                <a:gd name="T107" fmla="*/ 5980 h 14620"/>
                <a:gd name="T108" fmla="*/ 14535 w 14656"/>
                <a:gd name="T109" fmla="*/ 5696 h 14620"/>
                <a:gd name="T110" fmla="*/ 14637 w 14656"/>
                <a:gd name="T111" fmla="*/ 5373 h 14620"/>
                <a:gd name="T112" fmla="*/ 14649 w 14656"/>
                <a:gd name="T113" fmla="*/ 5030 h 14620"/>
                <a:gd name="T114" fmla="*/ 14572 w 14656"/>
                <a:gd name="T115" fmla="*/ 4701 h 14620"/>
                <a:gd name="T116" fmla="*/ 14410 w 14656"/>
                <a:gd name="T117" fmla="*/ 4405 h 14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56" h="14620">
                  <a:moveTo>
                    <a:pt x="13576" y="5334"/>
                  </a:moveTo>
                  <a:lnTo>
                    <a:pt x="12866" y="6046"/>
                  </a:lnTo>
                  <a:lnTo>
                    <a:pt x="12856" y="6055"/>
                  </a:lnTo>
                  <a:lnTo>
                    <a:pt x="12847" y="6064"/>
                  </a:lnTo>
                  <a:lnTo>
                    <a:pt x="12837" y="6071"/>
                  </a:lnTo>
                  <a:lnTo>
                    <a:pt x="12826" y="6079"/>
                  </a:lnTo>
                  <a:lnTo>
                    <a:pt x="12816" y="6085"/>
                  </a:lnTo>
                  <a:lnTo>
                    <a:pt x="12805" y="6091"/>
                  </a:lnTo>
                  <a:lnTo>
                    <a:pt x="12794" y="6097"/>
                  </a:lnTo>
                  <a:lnTo>
                    <a:pt x="12782" y="6102"/>
                  </a:lnTo>
                  <a:lnTo>
                    <a:pt x="12770" y="6106"/>
                  </a:lnTo>
                  <a:lnTo>
                    <a:pt x="12759" y="6110"/>
                  </a:lnTo>
                  <a:lnTo>
                    <a:pt x="12747" y="6113"/>
                  </a:lnTo>
                  <a:lnTo>
                    <a:pt x="12735" y="6115"/>
                  </a:lnTo>
                  <a:lnTo>
                    <a:pt x="12723" y="6117"/>
                  </a:lnTo>
                  <a:lnTo>
                    <a:pt x="12712" y="6119"/>
                  </a:lnTo>
                  <a:lnTo>
                    <a:pt x="12700" y="6120"/>
                  </a:lnTo>
                  <a:lnTo>
                    <a:pt x="12688" y="6120"/>
                  </a:lnTo>
                  <a:lnTo>
                    <a:pt x="12676" y="6120"/>
                  </a:lnTo>
                  <a:lnTo>
                    <a:pt x="12664" y="6119"/>
                  </a:lnTo>
                  <a:lnTo>
                    <a:pt x="12652" y="6117"/>
                  </a:lnTo>
                  <a:lnTo>
                    <a:pt x="12640" y="6115"/>
                  </a:lnTo>
                  <a:lnTo>
                    <a:pt x="12628" y="6113"/>
                  </a:lnTo>
                  <a:lnTo>
                    <a:pt x="12615" y="6110"/>
                  </a:lnTo>
                  <a:lnTo>
                    <a:pt x="12604" y="6106"/>
                  </a:lnTo>
                  <a:lnTo>
                    <a:pt x="12593" y="6102"/>
                  </a:lnTo>
                  <a:lnTo>
                    <a:pt x="12581" y="6097"/>
                  </a:lnTo>
                  <a:lnTo>
                    <a:pt x="12571" y="6091"/>
                  </a:lnTo>
                  <a:lnTo>
                    <a:pt x="12560" y="6085"/>
                  </a:lnTo>
                  <a:lnTo>
                    <a:pt x="12549" y="6079"/>
                  </a:lnTo>
                  <a:lnTo>
                    <a:pt x="12539" y="6071"/>
                  </a:lnTo>
                  <a:lnTo>
                    <a:pt x="12529" y="6064"/>
                  </a:lnTo>
                  <a:lnTo>
                    <a:pt x="12519" y="6055"/>
                  </a:lnTo>
                  <a:lnTo>
                    <a:pt x="12510" y="6046"/>
                  </a:lnTo>
                  <a:lnTo>
                    <a:pt x="11621" y="5156"/>
                  </a:lnTo>
                  <a:lnTo>
                    <a:pt x="10900" y="6965"/>
                  </a:lnTo>
                  <a:lnTo>
                    <a:pt x="10961" y="6813"/>
                  </a:lnTo>
                  <a:lnTo>
                    <a:pt x="10819" y="6674"/>
                  </a:lnTo>
                  <a:lnTo>
                    <a:pt x="10677" y="6544"/>
                  </a:lnTo>
                  <a:lnTo>
                    <a:pt x="10534" y="6420"/>
                  </a:lnTo>
                  <a:lnTo>
                    <a:pt x="10392" y="6304"/>
                  </a:lnTo>
                  <a:lnTo>
                    <a:pt x="10251" y="6194"/>
                  </a:lnTo>
                  <a:lnTo>
                    <a:pt x="10108" y="6091"/>
                  </a:lnTo>
                  <a:lnTo>
                    <a:pt x="9966" y="5994"/>
                  </a:lnTo>
                  <a:lnTo>
                    <a:pt x="9823" y="5905"/>
                  </a:lnTo>
                  <a:lnTo>
                    <a:pt x="9681" y="5820"/>
                  </a:lnTo>
                  <a:lnTo>
                    <a:pt x="9539" y="5740"/>
                  </a:lnTo>
                  <a:lnTo>
                    <a:pt x="9397" y="5667"/>
                  </a:lnTo>
                  <a:lnTo>
                    <a:pt x="9257" y="5598"/>
                  </a:lnTo>
                  <a:lnTo>
                    <a:pt x="9115" y="5535"/>
                  </a:lnTo>
                  <a:lnTo>
                    <a:pt x="8974" y="5475"/>
                  </a:lnTo>
                  <a:lnTo>
                    <a:pt x="8833" y="5421"/>
                  </a:lnTo>
                  <a:lnTo>
                    <a:pt x="8693" y="5370"/>
                  </a:lnTo>
                  <a:lnTo>
                    <a:pt x="8553" y="5324"/>
                  </a:lnTo>
                  <a:lnTo>
                    <a:pt x="8414" y="5281"/>
                  </a:lnTo>
                  <a:lnTo>
                    <a:pt x="8275" y="5241"/>
                  </a:lnTo>
                  <a:lnTo>
                    <a:pt x="8136" y="5205"/>
                  </a:lnTo>
                  <a:lnTo>
                    <a:pt x="7997" y="5172"/>
                  </a:lnTo>
                  <a:lnTo>
                    <a:pt x="7860" y="5141"/>
                  </a:lnTo>
                  <a:lnTo>
                    <a:pt x="7723" y="5113"/>
                  </a:lnTo>
                  <a:lnTo>
                    <a:pt x="7587" y="5088"/>
                  </a:lnTo>
                  <a:lnTo>
                    <a:pt x="7451" y="5065"/>
                  </a:lnTo>
                  <a:lnTo>
                    <a:pt x="7315" y="5043"/>
                  </a:lnTo>
                  <a:lnTo>
                    <a:pt x="7180" y="5022"/>
                  </a:lnTo>
                  <a:lnTo>
                    <a:pt x="7047" y="5003"/>
                  </a:lnTo>
                  <a:lnTo>
                    <a:pt x="6782" y="4968"/>
                  </a:lnTo>
                  <a:lnTo>
                    <a:pt x="6519" y="4936"/>
                  </a:lnTo>
                  <a:lnTo>
                    <a:pt x="6436" y="4926"/>
                  </a:lnTo>
                  <a:lnTo>
                    <a:pt x="6354" y="4915"/>
                  </a:lnTo>
                  <a:lnTo>
                    <a:pt x="6270" y="4905"/>
                  </a:lnTo>
                  <a:lnTo>
                    <a:pt x="6188" y="4893"/>
                  </a:lnTo>
                  <a:lnTo>
                    <a:pt x="6105" y="4882"/>
                  </a:lnTo>
                  <a:lnTo>
                    <a:pt x="6024" y="4871"/>
                  </a:lnTo>
                  <a:lnTo>
                    <a:pt x="5942" y="4859"/>
                  </a:lnTo>
                  <a:lnTo>
                    <a:pt x="5861" y="4847"/>
                  </a:lnTo>
                  <a:lnTo>
                    <a:pt x="5779" y="4835"/>
                  </a:lnTo>
                  <a:lnTo>
                    <a:pt x="5698" y="4822"/>
                  </a:lnTo>
                  <a:lnTo>
                    <a:pt x="5617" y="4809"/>
                  </a:lnTo>
                  <a:lnTo>
                    <a:pt x="5537" y="4795"/>
                  </a:lnTo>
                  <a:lnTo>
                    <a:pt x="5456" y="4779"/>
                  </a:lnTo>
                  <a:lnTo>
                    <a:pt x="5376" y="4764"/>
                  </a:lnTo>
                  <a:lnTo>
                    <a:pt x="5296" y="4748"/>
                  </a:lnTo>
                  <a:lnTo>
                    <a:pt x="5216" y="4731"/>
                  </a:lnTo>
                  <a:lnTo>
                    <a:pt x="9487" y="3017"/>
                  </a:lnTo>
                  <a:lnTo>
                    <a:pt x="8624" y="2152"/>
                  </a:lnTo>
                  <a:lnTo>
                    <a:pt x="8615" y="2143"/>
                  </a:lnTo>
                  <a:lnTo>
                    <a:pt x="8607" y="2133"/>
                  </a:lnTo>
                  <a:lnTo>
                    <a:pt x="8599" y="2123"/>
                  </a:lnTo>
                  <a:lnTo>
                    <a:pt x="8592" y="2113"/>
                  </a:lnTo>
                  <a:lnTo>
                    <a:pt x="8586" y="2102"/>
                  </a:lnTo>
                  <a:lnTo>
                    <a:pt x="8580" y="2091"/>
                  </a:lnTo>
                  <a:lnTo>
                    <a:pt x="8574" y="2080"/>
                  </a:lnTo>
                  <a:lnTo>
                    <a:pt x="8569" y="2068"/>
                  </a:lnTo>
                  <a:lnTo>
                    <a:pt x="8565" y="2057"/>
                  </a:lnTo>
                  <a:lnTo>
                    <a:pt x="8561" y="2046"/>
                  </a:lnTo>
                  <a:lnTo>
                    <a:pt x="8558" y="2034"/>
                  </a:lnTo>
                  <a:lnTo>
                    <a:pt x="8555" y="2022"/>
                  </a:lnTo>
                  <a:lnTo>
                    <a:pt x="8553" y="2010"/>
                  </a:lnTo>
                  <a:lnTo>
                    <a:pt x="8551" y="1998"/>
                  </a:lnTo>
                  <a:lnTo>
                    <a:pt x="8550" y="1986"/>
                  </a:lnTo>
                  <a:lnTo>
                    <a:pt x="8550" y="1974"/>
                  </a:lnTo>
                  <a:lnTo>
                    <a:pt x="8550" y="1961"/>
                  </a:lnTo>
                  <a:lnTo>
                    <a:pt x="8551" y="1949"/>
                  </a:lnTo>
                  <a:lnTo>
                    <a:pt x="8553" y="1938"/>
                  </a:lnTo>
                  <a:lnTo>
                    <a:pt x="8555" y="1926"/>
                  </a:lnTo>
                  <a:lnTo>
                    <a:pt x="8558" y="1914"/>
                  </a:lnTo>
                  <a:lnTo>
                    <a:pt x="8562" y="1902"/>
                  </a:lnTo>
                  <a:lnTo>
                    <a:pt x="8565" y="1891"/>
                  </a:lnTo>
                  <a:lnTo>
                    <a:pt x="8570" y="1879"/>
                  </a:lnTo>
                  <a:lnTo>
                    <a:pt x="8574" y="1868"/>
                  </a:lnTo>
                  <a:lnTo>
                    <a:pt x="8580" y="1857"/>
                  </a:lnTo>
                  <a:lnTo>
                    <a:pt x="8586" y="1845"/>
                  </a:lnTo>
                  <a:lnTo>
                    <a:pt x="8593" y="1835"/>
                  </a:lnTo>
                  <a:lnTo>
                    <a:pt x="8600" y="1825"/>
                  </a:lnTo>
                  <a:lnTo>
                    <a:pt x="8608" y="1815"/>
                  </a:lnTo>
                  <a:lnTo>
                    <a:pt x="8616" y="1805"/>
                  </a:lnTo>
                  <a:lnTo>
                    <a:pt x="8625" y="1796"/>
                  </a:lnTo>
                  <a:lnTo>
                    <a:pt x="9335" y="1082"/>
                  </a:lnTo>
                  <a:lnTo>
                    <a:pt x="9344" y="1073"/>
                  </a:lnTo>
                  <a:lnTo>
                    <a:pt x="9354" y="1065"/>
                  </a:lnTo>
                  <a:lnTo>
                    <a:pt x="9364" y="1057"/>
                  </a:lnTo>
                  <a:lnTo>
                    <a:pt x="9374" y="1050"/>
                  </a:lnTo>
                  <a:lnTo>
                    <a:pt x="9385" y="1043"/>
                  </a:lnTo>
                  <a:lnTo>
                    <a:pt x="9396" y="1037"/>
                  </a:lnTo>
                  <a:lnTo>
                    <a:pt x="9408" y="1032"/>
                  </a:lnTo>
                  <a:lnTo>
                    <a:pt x="9419" y="1027"/>
                  </a:lnTo>
                  <a:lnTo>
                    <a:pt x="9430" y="1023"/>
                  </a:lnTo>
                  <a:lnTo>
                    <a:pt x="9442" y="1019"/>
                  </a:lnTo>
                  <a:lnTo>
                    <a:pt x="9454" y="1016"/>
                  </a:lnTo>
                  <a:lnTo>
                    <a:pt x="9465" y="1013"/>
                  </a:lnTo>
                  <a:lnTo>
                    <a:pt x="9477" y="1011"/>
                  </a:lnTo>
                  <a:lnTo>
                    <a:pt x="9489" y="1010"/>
                  </a:lnTo>
                  <a:lnTo>
                    <a:pt x="9501" y="1009"/>
                  </a:lnTo>
                  <a:lnTo>
                    <a:pt x="9513" y="1009"/>
                  </a:lnTo>
                  <a:lnTo>
                    <a:pt x="9525" y="1009"/>
                  </a:lnTo>
                  <a:lnTo>
                    <a:pt x="9537" y="1010"/>
                  </a:lnTo>
                  <a:lnTo>
                    <a:pt x="9549" y="1011"/>
                  </a:lnTo>
                  <a:lnTo>
                    <a:pt x="9561" y="1013"/>
                  </a:lnTo>
                  <a:lnTo>
                    <a:pt x="9574" y="1016"/>
                  </a:lnTo>
                  <a:lnTo>
                    <a:pt x="9585" y="1019"/>
                  </a:lnTo>
                  <a:lnTo>
                    <a:pt x="9597" y="1023"/>
                  </a:lnTo>
                  <a:lnTo>
                    <a:pt x="9608" y="1027"/>
                  </a:lnTo>
                  <a:lnTo>
                    <a:pt x="9619" y="1032"/>
                  </a:lnTo>
                  <a:lnTo>
                    <a:pt x="9630" y="1037"/>
                  </a:lnTo>
                  <a:lnTo>
                    <a:pt x="9641" y="1043"/>
                  </a:lnTo>
                  <a:lnTo>
                    <a:pt x="9651" y="1050"/>
                  </a:lnTo>
                  <a:lnTo>
                    <a:pt x="9662" y="1057"/>
                  </a:lnTo>
                  <a:lnTo>
                    <a:pt x="9672" y="1065"/>
                  </a:lnTo>
                  <a:lnTo>
                    <a:pt x="9681" y="1073"/>
                  </a:lnTo>
                  <a:lnTo>
                    <a:pt x="9691" y="1082"/>
                  </a:lnTo>
                  <a:lnTo>
                    <a:pt x="13576" y="4978"/>
                  </a:lnTo>
                  <a:lnTo>
                    <a:pt x="13585" y="4987"/>
                  </a:lnTo>
                  <a:lnTo>
                    <a:pt x="13593" y="4996"/>
                  </a:lnTo>
                  <a:lnTo>
                    <a:pt x="13601" y="5006"/>
                  </a:lnTo>
                  <a:lnTo>
                    <a:pt x="13608" y="5017"/>
                  </a:lnTo>
                  <a:lnTo>
                    <a:pt x="13615" y="5028"/>
                  </a:lnTo>
                  <a:lnTo>
                    <a:pt x="13621" y="5039"/>
                  </a:lnTo>
                  <a:lnTo>
                    <a:pt x="13627" y="5050"/>
                  </a:lnTo>
                  <a:lnTo>
                    <a:pt x="13631" y="5061"/>
                  </a:lnTo>
                  <a:lnTo>
                    <a:pt x="13636" y="5073"/>
                  </a:lnTo>
                  <a:lnTo>
                    <a:pt x="13641" y="5084"/>
                  </a:lnTo>
                  <a:lnTo>
                    <a:pt x="13644" y="5096"/>
                  </a:lnTo>
                  <a:lnTo>
                    <a:pt x="13646" y="5107"/>
                  </a:lnTo>
                  <a:lnTo>
                    <a:pt x="13648" y="5119"/>
                  </a:lnTo>
                  <a:lnTo>
                    <a:pt x="13650" y="5131"/>
                  </a:lnTo>
                  <a:lnTo>
                    <a:pt x="13651" y="5143"/>
                  </a:lnTo>
                  <a:lnTo>
                    <a:pt x="13651" y="5156"/>
                  </a:lnTo>
                  <a:lnTo>
                    <a:pt x="13651" y="5168"/>
                  </a:lnTo>
                  <a:lnTo>
                    <a:pt x="13650" y="5180"/>
                  </a:lnTo>
                  <a:lnTo>
                    <a:pt x="13648" y="5192"/>
                  </a:lnTo>
                  <a:lnTo>
                    <a:pt x="13646" y="5204"/>
                  </a:lnTo>
                  <a:lnTo>
                    <a:pt x="13644" y="5216"/>
                  </a:lnTo>
                  <a:lnTo>
                    <a:pt x="13641" y="5227"/>
                  </a:lnTo>
                  <a:lnTo>
                    <a:pt x="13636" y="5239"/>
                  </a:lnTo>
                  <a:lnTo>
                    <a:pt x="13631" y="5250"/>
                  </a:lnTo>
                  <a:lnTo>
                    <a:pt x="13627" y="5261"/>
                  </a:lnTo>
                  <a:lnTo>
                    <a:pt x="13621" y="5273"/>
                  </a:lnTo>
                  <a:lnTo>
                    <a:pt x="13615" y="5284"/>
                  </a:lnTo>
                  <a:lnTo>
                    <a:pt x="13608" y="5295"/>
                  </a:lnTo>
                  <a:lnTo>
                    <a:pt x="13601" y="5305"/>
                  </a:lnTo>
                  <a:lnTo>
                    <a:pt x="13593" y="5315"/>
                  </a:lnTo>
                  <a:lnTo>
                    <a:pt x="13585" y="5325"/>
                  </a:lnTo>
                  <a:lnTo>
                    <a:pt x="13576" y="5334"/>
                  </a:lnTo>
                  <a:close/>
                  <a:moveTo>
                    <a:pt x="8378" y="13292"/>
                  </a:moveTo>
                  <a:lnTo>
                    <a:pt x="8366" y="13321"/>
                  </a:lnTo>
                  <a:lnTo>
                    <a:pt x="8352" y="13350"/>
                  </a:lnTo>
                  <a:lnTo>
                    <a:pt x="8336" y="13377"/>
                  </a:lnTo>
                  <a:lnTo>
                    <a:pt x="8318" y="13403"/>
                  </a:lnTo>
                  <a:lnTo>
                    <a:pt x="8300" y="13427"/>
                  </a:lnTo>
                  <a:lnTo>
                    <a:pt x="8280" y="13450"/>
                  </a:lnTo>
                  <a:lnTo>
                    <a:pt x="8258" y="13473"/>
                  </a:lnTo>
                  <a:lnTo>
                    <a:pt x="8235" y="13494"/>
                  </a:lnTo>
                  <a:lnTo>
                    <a:pt x="8210" y="13513"/>
                  </a:lnTo>
                  <a:lnTo>
                    <a:pt x="8185" y="13530"/>
                  </a:lnTo>
                  <a:lnTo>
                    <a:pt x="8159" y="13546"/>
                  </a:lnTo>
                  <a:lnTo>
                    <a:pt x="8132" y="13560"/>
                  </a:lnTo>
                  <a:lnTo>
                    <a:pt x="8104" y="13573"/>
                  </a:lnTo>
                  <a:lnTo>
                    <a:pt x="8074" y="13585"/>
                  </a:lnTo>
                  <a:lnTo>
                    <a:pt x="8044" y="13594"/>
                  </a:lnTo>
                  <a:lnTo>
                    <a:pt x="8013" y="13601"/>
                  </a:lnTo>
                  <a:lnTo>
                    <a:pt x="7985" y="13607"/>
                  </a:lnTo>
                  <a:lnTo>
                    <a:pt x="7956" y="13610"/>
                  </a:lnTo>
                  <a:lnTo>
                    <a:pt x="7927" y="13612"/>
                  </a:lnTo>
                  <a:lnTo>
                    <a:pt x="7899" y="13612"/>
                  </a:lnTo>
                  <a:lnTo>
                    <a:pt x="7874" y="13611"/>
                  </a:lnTo>
                  <a:lnTo>
                    <a:pt x="7850" y="13609"/>
                  </a:lnTo>
                  <a:lnTo>
                    <a:pt x="7827" y="13605"/>
                  </a:lnTo>
                  <a:lnTo>
                    <a:pt x="7804" y="13601"/>
                  </a:lnTo>
                  <a:lnTo>
                    <a:pt x="7781" y="13595"/>
                  </a:lnTo>
                  <a:lnTo>
                    <a:pt x="7758" y="13589"/>
                  </a:lnTo>
                  <a:lnTo>
                    <a:pt x="7736" y="13580"/>
                  </a:lnTo>
                  <a:lnTo>
                    <a:pt x="7714" y="13571"/>
                  </a:lnTo>
                  <a:lnTo>
                    <a:pt x="7691" y="13562"/>
                  </a:lnTo>
                  <a:lnTo>
                    <a:pt x="7670" y="13551"/>
                  </a:lnTo>
                  <a:lnTo>
                    <a:pt x="7650" y="13539"/>
                  </a:lnTo>
                  <a:lnTo>
                    <a:pt x="7630" y="13526"/>
                  </a:lnTo>
                  <a:lnTo>
                    <a:pt x="7610" y="13512"/>
                  </a:lnTo>
                  <a:lnTo>
                    <a:pt x="7591" y="13497"/>
                  </a:lnTo>
                  <a:lnTo>
                    <a:pt x="7573" y="13482"/>
                  </a:lnTo>
                  <a:lnTo>
                    <a:pt x="7556" y="13465"/>
                  </a:lnTo>
                  <a:lnTo>
                    <a:pt x="1154" y="7119"/>
                  </a:lnTo>
                  <a:lnTo>
                    <a:pt x="1133" y="7096"/>
                  </a:lnTo>
                  <a:lnTo>
                    <a:pt x="1113" y="7072"/>
                  </a:lnTo>
                  <a:lnTo>
                    <a:pt x="1094" y="7048"/>
                  </a:lnTo>
                  <a:lnTo>
                    <a:pt x="1078" y="7022"/>
                  </a:lnTo>
                  <a:lnTo>
                    <a:pt x="1063" y="6996"/>
                  </a:lnTo>
                  <a:lnTo>
                    <a:pt x="1050" y="6967"/>
                  </a:lnTo>
                  <a:lnTo>
                    <a:pt x="1038" y="6940"/>
                  </a:lnTo>
                  <a:lnTo>
                    <a:pt x="1029" y="6911"/>
                  </a:lnTo>
                  <a:lnTo>
                    <a:pt x="1021" y="6882"/>
                  </a:lnTo>
                  <a:lnTo>
                    <a:pt x="1014" y="6852"/>
                  </a:lnTo>
                  <a:lnTo>
                    <a:pt x="1010" y="6822"/>
                  </a:lnTo>
                  <a:lnTo>
                    <a:pt x="1007" y="6792"/>
                  </a:lnTo>
                  <a:lnTo>
                    <a:pt x="1006" y="6761"/>
                  </a:lnTo>
                  <a:lnTo>
                    <a:pt x="1007" y="6730"/>
                  </a:lnTo>
                  <a:lnTo>
                    <a:pt x="1010" y="6699"/>
                  </a:lnTo>
                  <a:lnTo>
                    <a:pt x="1015" y="6668"/>
                  </a:lnTo>
                  <a:lnTo>
                    <a:pt x="1022" y="6638"/>
                  </a:lnTo>
                  <a:lnTo>
                    <a:pt x="1030" y="6608"/>
                  </a:lnTo>
                  <a:lnTo>
                    <a:pt x="1040" y="6579"/>
                  </a:lnTo>
                  <a:lnTo>
                    <a:pt x="1052" y="6551"/>
                  </a:lnTo>
                  <a:lnTo>
                    <a:pt x="1065" y="6524"/>
                  </a:lnTo>
                  <a:lnTo>
                    <a:pt x="1080" y="6498"/>
                  </a:lnTo>
                  <a:lnTo>
                    <a:pt x="1097" y="6472"/>
                  </a:lnTo>
                  <a:lnTo>
                    <a:pt x="1116" y="6448"/>
                  </a:lnTo>
                  <a:lnTo>
                    <a:pt x="1136" y="6425"/>
                  </a:lnTo>
                  <a:lnTo>
                    <a:pt x="1156" y="6403"/>
                  </a:lnTo>
                  <a:lnTo>
                    <a:pt x="1179" y="6383"/>
                  </a:lnTo>
                  <a:lnTo>
                    <a:pt x="1202" y="6363"/>
                  </a:lnTo>
                  <a:lnTo>
                    <a:pt x="1227" y="6345"/>
                  </a:lnTo>
                  <a:lnTo>
                    <a:pt x="1252" y="6329"/>
                  </a:lnTo>
                  <a:lnTo>
                    <a:pt x="1280" y="6314"/>
                  </a:lnTo>
                  <a:lnTo>
                    <a:pt x="1308" y="6300"/>
                  </a:lnTo>
                  <a:lnTo>
                    <a:pt x="4434" y="5046"/>
                  </a:lnTo>
                  <a:lnTo>
                    <a:pt x="4632" y="5107"/>
                  </a:lnTo>
                  <a:lnTo>
                    <a:pt x="4830" y="5162"/>
                  </a:lnTo>
                  <a:lnTo>
                    <a:pt x="5027" y="5210"/>
                  </a:lnTo>
                  <a:lnTo>
                    <a:pt x="5225" y="5252"/>
                  </a:lnTo>
                  <a:lnTo>
                    <a:pt x="5422" y="5290"/>
                  </a:lnTo>
                  <a:lnTo>
                    <a:pt x="5620" y="5323"/>
                  </a:lnTo>
                  <a:lnTo>
                    <a:pt x="5817" y="5353"/>
                  </a:lnTo>
                  <a:lnTo>
                    <a:pt x="6016" y="5380"/>
                  </a:lnTo>
                  <a:lnTo>
                    <a:pt x="6410" y="5431"/>
                  </a:lnTo>
                  <a:lnTo>
                    <a:pt x="6805" y="5480"/>
                  </a:lnTo>
                  <a:lnTo>
                    <a:pt x="7003" y="5507"/>
                  </a:lnTo>
                  <a:lnTo>
                    <a:pt x="7201" y="5536"/>
                  </a:lnTo>
                  <a:lnTo>
                    <a:pt x="7398" y="5568"/>
                  </a:lnTo>
                  <a:lnTo>
                    <a:pt x="7596" y="5603"/>
                  </a:lnTo>
                  <a:lnTo>
                    <a:pt x="7793" y="5643"/>
                  </a:lnTo>
                  <a:lnTo>
                    <a:pt x="7991" y="5688"/>
                  </a:lnTo>
                  <a:lnTo>
                    <a:pt x="8188" y="5739"/>
                  </a:lnTo>
                  <a:lnTo>
                    <a:pt x="8385" y="5798"/>
                  </a:lnTo>
                  <a:lnTo>
                    <a:pt x="8584" y="5864"/>
                  </a:lnTo>
                  <a:lnTo>
                    <a:pt x="8781" y="5939"/>
                  </a:lnTo>
                  <a:lnTo>
                    <a:pt x="8979" y="6023"/>
                  </a:lnTo>
                  <a:lnTo>
                    <a:pt x="9176" y="6116"/>
                  </a:lnTo>
                  <a:lnTo>
                    <a:pt x="9373" y="6221"/>
                  </a:lnTo>
                  <a:lnTo>
                    <a:pt x="9571" y="6337"/>
                  </a:lnTo>
                  <a:lnTo>
                    <a:pt x="9769" y="6466"/>
                  </a:lnTo>
                  <a:lnTo>
                    <a:pt x="9967" y="6608"/>
                  </a:lnTo>
                  <a:lnTo>
                    <a:pt x="10164" y="6765"/>
                  </a:lnTo>
                  <a:lnTo>
                    <a:pt x="10361" y="6935"/>
                  </a:lnTo>
                  <a:lnTo>
                    <a:pt x="10559" y="7122"/>
                  </a:lnTo>
                  <a:lnTo>
                    <a:pt x="10756" y="7324"/>
                  </a:lnTo>
                  <a:lnTo>
                    <a:pt x="8378" y="13292"/>
                  </a:lnTo>
                  <a:close/>
                  <a:moveTo>
                    <a:pt x="10402" y="369"/>
                  </a:moveTo>
                  <a:lnTo>
                    <a:pt x="10379" y="347"/>
                  </a:lnTo>
                  <a:lnTo>
                    <a:pt x="10356" y="326"/>
                  </a:lnTo>
                  <a:lnTo>
                    <a:pt x="10333" y="305"/>
                  </a:lnTo>
                  <a:lnTo>
                    <a:pt x="10310" y="286"/>
                  </a:lnTo>
                  <a:lnTo>
                    <a:pt x="10286" y="266"/>
                  </a:lnTo>
                  <a:lnTo>
                    <a:pt x="10261" y="247"/>
                  </a:lnTo>
                  <a:lnTo>
                    <a:pt x="10235" y="229"/>
                  </a:lnTo>
                  <a:lnTo>
                    <a:pt x="10210" y="211"/>
                  </a:lnTo>
                  <a:lnTo>
                    <a:pt x="10184" y="195"/>
                  </a:lnTo>
                  <a:lnTo>
                    <a:pt x="10158" y="179"/>
                  </a:lnTo>
                  <a:lnTo>
                    <a:pt x="10132" y="163"/>
                  </a:lnTo>
                  <a:lnTo>
                    <a:pt x="10105" y="148"/>
                  </a:lnTo>
                  <a:lnTo>
                    <a:pt x="10077" y="133"/>
                  </a:lnTo>
                  <a:lnTo>
                    <a:pt x="10050" y="120"/>
                  </a:lnTo>
                  <a:lnTo>
                    <a:pt x="10022" y="108"/>
                  </a:lnTo>
                  <a:lnTo>
                    <a:pt x="9994" y="96"/>
                  </a:lnTo>
                  <a:lnTo>
                    <a:pt x="9966" y="84"/>
                  </a:lnTo>
                  <a:lnTo>
                    <a:pt x="9938" y="74"/>
                  </a:lnTo>
                  <a:lnTo>
                    <a:pt x="9908" y="64"/>
                  </a:lnTo>
                  <a:lnTo>
                    <a:pt x="9879" y="55"/>
                  </a:lnTo>
                  <a:lnTo>
                    <a:pt x="9850" y="46"/>
                  </a:lnTo>
                  <a:lnTo>
                    <a:pt x="9820" y="38"/>
                  </a:lnTo>
                  <a:lnTo>
                    <a:pt x="9791" y="31"/>
                  </a:lnTo>
                  <a:lnTo>
                    <a:pt x="9761" y="25"/>
                  </a:lnTo>
                  <a:lnTo>
                    <a:pt x="9730" y="19"/>
                  </a:lnTo>
                  <a:lnTo>
                    <a:pt x="9699" y="14"/>
                  </a:lnTo>
                  <a:lnTo>
                    <a:pt x="9669" y="9"/>
                  </a:lnTo>
                  <a:lnTo>
                    <a:pt x="9638" y="6"/>
                  </a:lnTo>
                  <a:lnTo>
                    <a:pt x="9607" y="3"/>
                  </a:lnTo>
                  <a:lnTo>
                    <a:pt x="9577" y="2"/>
                  </a:lnTo>
                  <a:lnTo>
                    <a:pt x="9544" y="0"/>
                  </a:lnTo>
                  <a:lnTo>
                    <a:pt x="9513" y="0"/>
                  </a:lnTo>
                  <a:lnTo>
                    <a:pt x="9482" y="0"/>
                  </a:lnTo>
                  <a:lnTo>
                    <a:pt x="9451" y="2"/>
                  </a:lnTo>
                  <a:lnTo>
                    <a:pt x="9420" y="3"/>
                  </a:lnTo>
                  <a:lnTo>
                    <a:pt x="9388" y="6"/>
                  </a:lnTo>
                  <a:lnTo>
                    <a:pt x="9357" y="9"/>
                  </a:lnTo>
                  <a:lnTo>
                    <a:pt x="9327" y="14"/>
                  </a:lnTo>
                  <a:lnTo>
                    <a:pt x="9297" y="19"/>
                  </a:lnTo>
                  <a:lnTo>
                    <a:pt x="9266" y="25"/>
                  </a:lnTo>
                  <a:lnTo>
                    <a:pt x="9236" y="31"/>
                  </a:lnTo>
                  <a:lnTo>
                    <a:pt x="9206" y="38"/>
                  </a:lnTo>
                  <a:lnTo>
                    <a:pt x="9176" y="46"/>
                  </a:lnTo>
                  <a:lnTo>
                    <a:pt x="9147" y="55"/>
                  </a:lnTo>
                  <a:lnTo>
                    <a:pt x="9118" y="64"/>
                  </a:lnTo>
                  <a:lnTo>
                    <a:pt x="9089" y="74"/>
                  </a:lnTo>
                  <a:lnTo>
                    <a:pt x="9060" y="84"/>
                  </a:lnTo>
                  <a:lnTo>
                    <a:pt x="9031" y="96"/>
                  </a:lnTo>
                  <a:lnTo>
                    <a:pt x="9003" y="108"/>
                  </a:lnTo>
                  <a:lnTo>
                    <a:pt x="8976" y="120"/>
                  </a:lnTo>
                  <a:lnTo>
                    <a:pt x="8948" y="134"/>
                  </a:lnTo>
                  <a:lnTo>
                    <a:pt x="8921" y="149"/>
                  </a:lnTo>
                  <a:lnTo>
                    <a:pt x="8894" y="163"/>
                  </a:lnTo>
                  <a:lnTo>
                    <a:pt x="8867" y="179"/>
                  </a:lnTo>
                  <a:lnTo>
                    <a:pt x="8841" y="195"/>
                  </a:lnTo>
                  <a:lnTo>
                    <a:pt x="8816" y="211"/>
                  </a:lnTo>
                  <a:lnTo>
                    <a:pt x="8790" y="229"/>
                  </a:lnTo>
                  <a:lnTo>
                    <a:pt x="8766" y="247"/>
                  </a:lnTo>
                  <a:lnTo>
                    <a:pt x="8741" y="267"/>
                  </a:lnTo>
                  <a:lnTo>
                    <a:pt x="8716" y="286"/>
                  </a:lnTo>
                  <a:lnTo>
                    <a:pt x="8692" y="306"/>
                  </a:lnTo>
                  <a:lnTo>
                    <a:pt x="8669" y="326"/>
                  </a:lnTo>
                  <a:lnTo>
                    <a:pt x="8646" y="348"/>
                  </a:lnTo>
                  <a:lnTo>
                    <a:pt x="8624" y="369"/>
                  </a:lnTo>
                  <a:lnTo>
                    <a:pt x="7914" y="1081"/>
                  </a:lnTo>
                  <a:lnTo>
                    <a:pt x="7892" y="1104"/>
                  </a:lnTo>
                  <a:lnTo>
                    <a:pt x="7870" y="1128"/>
                  </a:lnTo>
                  <a:lnTo>
                    <a:pt x="7850" y="1151"/>
                  </a:lnTo>
                  <a:lnTo>
                    <a:pt x="7829" y="1174"/>
                  </a:lnTo>
                  <a:lnTo>
                    <a:pt x="7810" y="1199"/>
                  </a:lnTo>
                  <a:lnTo>
                    <a:pt x="7792" y="1223"/>
                  </a:lnTo>
                  <a:lnTo>
                    <a:pt x="7773" y="1249"/>
                  </a:lnTo>
                  <a:lnTo>
                    <a:pt x="7756" y="1274"/>
                  </a:lnTo>
                  <a:lnTo>
                    <a:pt x="7739" y="1300"/>
                  </a:lnTo>
                  <a:lnTo>
                    <a:pt x="7723" y="1326"/>
                  </a:lnTo>
                  <a:lnTo>
                    <a:pt x="7707" y="1352"/>
                  </a:lnTo>
                  <a:lnTo>
                    <a:pt x="7692" y="1380"/>
                  </a:lnTo>
                  <a:lnTo>
                    <a:pt x="7678" y="1407"/>
                  </a:lnTo>
                  <a:lnTo>
                    <a:pt x="7665" y="1434"/>
                  </a:lnTo>
                  <a:lnTo>
                    <a:pt x="7652" y="1462"/>
                  </a:lnTo>
                  <a:lnTo>
                    <a:pt x="7640" y="1491"/>
                  </a:lnTo>
                  <a:lnTo>
                    <a:pt x="7629" y="1519"/>
                  </a:lnTo>
                  <a:lnTo>
                    <a:pt x="7618" y="1547"/>
                  </a:lnTo>
                  <a:lnTo>
                    <a:pt x="7608" y="1576"/>
                  </a:lnTo>
                  <a:lnTo>
                    <a:pt x="7599" y="1606"/>
                  </a:lnTo>
                  <a:lnTo>
                    <a:pt x="7591" y="1636"/>
                  </a:lnTo>
                  <a:lnTo>
                    <a:pt x="7583" y="1665"/>
                  </a:lnTo>
                  <a:lnTo>
                    <a:pt x="7576" y="1695"/>
                  </a:lnTo>
                  <a:lnTo>
                    <a:pt x="7569" y="1725"/>
                  </a:lnTo>
                  <a:lnTo>
                    <a:pt x="7564" y="1756"/>
                  </a:lnTo>
                  <a:lnTo>
                    <a:pt x="7559" y="1786"/>
                  </a:lnTo>
                  <a:lnTo>
                    <a:pt x="7555" y="1817"/>
                  </a:lnTo>
                  <a:lnTo>
                    <a:pt x="7551" y="1848"/>
                  </a:lnTo>
                  <a:lnTo>
                    <a:pt x="7549" y="1879"/>
                  </a:lnTo>
                  <a:lnTo>
                    <a:pt x="7547" y="1911"/>
                  </a:lnTo>
                  <a:lnTo>
                    <a:pt x="7546" y="1942"/>
                  </a:lnTo>
                  <a:lnTo>
                    <a:pt x="7545" y="1974"/>
                  </a:lnTo>
                  <a:lnTo>
                    <a:pt x="7546" y="2018"/>
                  </a:lnTo>
                  <a:lnTo>
                    <a:pt x="7548" y="2062"/>
                  </a:lnTo>
                  <a:lnTo>
                    <a:pt x="7552" y="2106"/>
                  </a:lnTo>
                  <a:lnTo>
                    <a:pt x="7557" y="2150"/>
                  </a:lnTo>
                  <a:lnTo>
                    <a:pt x="7564" y="2192"/>
                  </a:lnTo>
                  <a:lnTo>
                    <a:pt x="7572" y="2236"/>
                  </a:lnTo>
                  <a:lnTo>
                    <a:pt x="7582" y="2278"/>
                  </a:lnTo>
                  <a:lnTo>
                    <a:pt x="7593" y="2319"/>
                  </a:lnTo>
                  <a:lnTo>
                    <a:pt x="7605" y="2361"/>
                  </a:lnTo>
                  <a:lnTo>
                    <a:pt x="7619" y="2402"/>
                  </a:lnTo>
                  <a:lnTo>
                    <a:pt x="7634" y="2442"/>
                  </a:lnTo>
                  <a:lnTo>
                    <a:pt x="7651" y="2483"/>
                  </a:lnTo>
                  <a:lnTo>
                    <a:pt x="7669" y="2522"/>
                  </a:lnTo>
                  <a:lnTo>
                    <a:pt x="7688" y="2560"/>
                  </a:lnTo>
                  <a:lnTo>
                    <a:pt x="7710" y="2599"/>
                  </a:lnTo>
                  <a:lnTo>
                    <a:pt x="7732" y="2635"/>
                  </a:lnTo>
                  <a:lnTo>
                    <a:pt x="902" y="5377"/>
                  </a:lnTo>
                  <a:lnTo>
                    <a:pt x="860" y="5397"/>
                  </a:lnTo>
                  <a:lnTo>
                    <a:pt x="819" y="5418"/>
                  </a:lnTo>
                  <a:lnTo>
                    <a:pt x="778" y="5440"/>
                  </a:lnTo>
                  <a:lnTo>
                    <a:pt x="737" y="5462"/>
                  </a:lnTo>
                  <a:lnTo>
                    <a:pt x="699" y="5486"/>
                  </a:lnTo>
                  <a:lnTo>
                    <a:pt x="660" y="5511"/>
                  </a:lnTo>
                  <a:lnTo>
                    <a:pt x="623" y="5539"/>
                  </a:lnTo>
                  <a:lnTo>
                    <a:pt x="586" y="5566"/>
                  </a:lnTo>
                  <a:lnTo>
                    <a:pt x="550" y="5594"/>
                  </a:lnTo>
                  <a:lnTo>
                    <a:pt x="516" y="5623"/>
                  </a:lnTo>
                  <a:lnTo>
                    <a:pt x="482" y="5655"/>
                  </a:lnTo>
                  <a:lnTo>
                    <a:pt x="450" y="5686"/>
                  </a:lnTo>
                  <a:lnTo>
                    <a:pt x="417" y="5718"/>
                  </a:lnTo>
                  <a:lnTo>
                    <a:pt x="386" y="5751"/>
                  </a:lnTo>
                  <a:lnTo>
                    <a:pt x="357" y="5786"/>
                  </a:lnTo>
                  <a:lnTo>
                    <a:pt x="328" y="5821"/>
                  </a:lnTo>
                  <a:lnTo>
                    <a:pt x="301" y="5857"/>
                  </a:lnTo>
                  <a:lnTo>
                    <a:pt x="274" y="5894"/>
                  </a:lnTo>
                  <a:lnTo>
                    <a:pt x="248" y="5931"/>
                  </a:lnTo>
                  <a:lnTo>
                    <a:pt x="224" y="5969"/>
                  </a:lnTo>
                  <a:lnTo>
                    <a:pt x="200" y="6009"/>
                  </a:lnTo>
                  <a:lnTo>
                    <a:pt x="179" y="6049"/>
                  </a:lnTo>
                  <a:lnTo>
                    <a:pt x="158" y="6089"/>
                  </a:lnTo>
                  <a:lnTo>
                    <a:pt x="138" y="6131"/>
                  </a:lnTo>
                  <a:lnTo>
                    <a:pt x="120" y="6172"/>
                  </a:lnTo>
                  <a:lnTo>
                    <a:pt x="103" y="6214"/>
                  </a:lnTo>
                  <a:lnTo>
                    <a:pt x="87" y="6258"/>
                  </a:lnTo>
                  <a:lnTo>
                    <a:pt x="71" y="6301"/>
                  </a:lnTo>
                  <a:lnTo>
                    <a:pt x="58" y="6345"/>
                  </a:lnTo>
                  <a:lnTo>
                    <a:pt x="46" y="6390"/>
                  </a:lnTo>
                  <a:lnTo>
                    <a:pt x="36" y="6435"/>
                  </a:lnTo>
                  <a:lnTo>
                    <a:pt x="26" y="6481"/>
                  </a:lnTo>
                  <a:lnTo>
                    <a:pt x="18" y="6527"/>
                  </a:lnTo>
                  <a:lnTo>
                    <a:pt x="12" y="6573"/>
                  </a:lnTo>
                  <a:lnTo>
                    <a:pt x="7" y="6620"/>
                  </a:lnTo>
                  <a:lnTo>
                    <a:pt x="3" y="6666"/>
                  </a:lnTo>
                  <a:lnTo>
                    <a:pt x="1" y="6712"/>
                  </a:lnTo>
                  <a:lnTo>
                    <a:pt x="0" y="6759"/>
                  </a:lnTo>
                  <a:lnTo>
                    <a:pt x="1" y="6804"/>
                  </a:lnTo>
                  <a:lnTo>
                    <a:pt x="3" y="6850"/>
                  </a:lnTo>
                  <a:lnTo>
                    <a:pt x="6" y="6896"/>
                  </a:lnTo>
                  <a:lnTo>
                    <a:pt x="11" y="6941"/>
                  </a:lnTo>
                  <a:lnTo>
                    <a:pt x="17" y="6987"/>
                  </a:lnTo>
                  <a:lnTo>
                    <a:pt x="24" y="7032"/>
                  </a:lnTo>
                  <a:lnTo>
                    <a:pt x="33" y="7076"/>
                  </a:lnTo>
                  <a:lnTo>
                    <a:pt x="43" y="7121"/>
                  </a:lnTo>
                  <a:lnTo>
                    <a:pt x="55" y="7165"/>
                  </a:lnTo>
                  <a:lnTo>
                    <a:pt x="67" y="7209"/>
                  </a:lnTo>
                  <a:lnTo>
                    <a:pt x="81" y="7253"/>
                  </a:lnTo>
                  <a:lnTo>
                    <a:pt x="98" y="7295"/>
                  </a:lnTo>
                  <a:lnTo>
                    <a:pt x="114" y="7337"/>
                  </a:lnTo>
                  <a:lnTo>
                    <a:pt x="132" y="7380"/>
                  </a:lnTo>
                  <a:lnTo>
                    <a:pt x="152" y="7421"/>
                  </a:lnTo>
                  <a:lnTo>
                    <a:pt x="172" y="7462"/>
                  </a:lnTo>
                  <a:lnTo>
                    <a:pt x="194" y="7503"/>
                  </a:lnTo>
                  <a:lnTo>
                    <a:pt x="217" y="7542"/>
                  </a:lnTo>
                  <a:lnTo>
                    <a:pt x="241" y="7581"/>
                  </a:lnTo>
                  <a:lnTo>
                    <a:pt x="268" y="7620"/>
                  </a:lnTo>
                  <a:lnTo>
                    <a:pt x="294" y="7658"/>
                  </a:lnTo>
                  <a:lnTo>
                    <a:pt x="322" y="7695"/>
                  </a:lnTo>
                  <a:lnTo>
                    <a:pt x="351" y="7732"/>
                  </a:lnTo>
                  <a:lnTo>
                    <a:pt x="382" y="7767"/>
                  </a:lnTo>
                  <a:lnTo>
                    <a:pt x="413" y="7801"/>
                  </a:lnTo>
                  <a:lnTo>
                    <a:pt x="447" y="7835"/>
                  </a:lnTo>
                  <a:lnTo>
                    <a:pt x="6844" y="14177"/>
                  </a:lnTo>
                  <a:lnTo>
                    <a:pt x="6871" y="14203"/>
                  </a:lnTo>
                  <a:lnTo>
                    <a:pt x="6897" y="14228"/>
                  </a:lnTo>
                  <a:lnTo>
                    <a:pt x="6924" y="14252"/>
                  </a:lnTo>
                  <a:lnTo>
                    <a:pt x="6952" y="14275"/>
                  </a:lnTo>
                  <a:lnTo>
                    <a:pt x="6979" y="14298"/>
                  </a:lnTo>
                  <a:lnTo>
                    <a:pt x="7008" y="14320"/>
                  </a:lnTo>
                  <a:lnTo>
                    <a:pt x="7038" y="14341"/>
                  </a:lnTo>
                  <a:lnTo>
                    <a:pt x="7067" y="14362"/>
                  </a:lnTo>
                  <a:lnTo>
                    <a:pt x="7097" y="14381"/>
                  </a:lnTo>
                  <a:lnTo>
                    <a:pt x="7127" y="14400"/>
                  </a:lnTo>
                  <a:lnTo>
                    <a:pt x="7157" y="14418"/>
                  </a:lnTo>
                  <a:lnTo>
                    <a:pt x="7188" y="14436"/>
                  </a:lnTo>
                  <a:lnTo>
                    <a:pt x="7221" y="14453"/>
                  </a:lnTo>
                  <a:lnTo>
                    <a:pt x="7252" y="14469"/>
                  </a:lnTo>
                  <a:lnTo>
                    <a:pt x="7284" y="14484"/>
                  </a:lnTo>
                  <a:lnTo>
                    <a:pt x="7316" y="14499"/>
                  </a:lnTo>
                  <a:lnTo>
                    <a:pt x="7349" y="14512"/>
                  </a:lnTo>
                  <a:lnTo>
                    <a:pt x="7383" y="14525"/>
                  </a:lnTo>
                  <a:lnTo>
                    <a:pt x="7416" y="14537"/>
                  </a:lnTo>
                  <a:lnTo>
                    <a:pt x="7450" y="14548"/>
                  </a:lnTo>
                  <a:lnTo>
                    <a:pt x="7484" y="14558"/>
                  </a:lnTo>
                  <a:lnTo>
                    <a:pt x="7518" y="14569"/>
                  </a:lnTo>
                  <a:lnTo>
                    <a:pt x="7553" y="14578"/>
                  </a:lnTo>
                  <a:lnTo>
                    <a:pt x="7588" y="14586"/>
                  </a:lnTo>
                  <a:lnTo>
                    <a:pt x="7623" y="14593"/>
                  </a:lnTo>
                  <a:lnTo>
                    <a:pt x="7657" y="14599"/>
                  </a:lnTo>
                  <a:lnTo>
                    <a:pt x="7693" y="14605"/>
                  </a:lnTo>
                  <a:lnTo>
                    <a:pt x="7729" y="14609"/>
                  </a:lnTo>
                  <a:lnTo>
                    <a:pt x="7765" y="14613"/>
                  </a:lnTo>
                  <a:lnTo>
                    <a:pt x="7800" y="14616"/>
                  </a:lnTo>
                  <a:lnTo>
                    <a:pt x="7836" y="14618"/>
                  </a:lnTo>
                  <a:lnTo>
                    <a:pt x="7872" y="14619"/>
                  </a:lnTo>
                  <a:lnTo>
                    <a:pt x="7882" y="14620"/>
                  </a:lnTo>
                  <a:lnTo>
                    <a:pt x="7892" y="14620"/>
                  </a:lnTo>
                  <a:lnTo>
                    <a:pt x="7903" y="14620"/>
                  </a:lnTo>
                  <a:lnTo>
                    <a:pt x="7911" y="14620"/>
                  </a:lnTo>
                  <a:lnTo>
                    <a:pt x="7949" y="14619"/>
                  </a:lnTo>
                  <a:lnTo>
                    <a:pt x="7987" y="14618"/>
                  </a:lnTo>
                  <a:lnTo>
                    <a:pt x="8025" y="14616"/>
                  </a:lnTo>
                  <a:lnTo>
                    <a:pt x="8065" y="14612"/>
                  </a:lnTo>
                  <a:lnTo>
                    <a:pt x="8103" y="14608"/>
                  </a:lnTo>
                  <a:lnTo>
                    <a:pt x="8141" y="14602"/>
                  </a:lnTo>
                  <a:lnTo>
                    <a:pt x="8179" y="14596"/>
                  </a:lnTo>
                  <a:lnTo>
                    <a:pt x="8219" y="14589"/>
                  </a:lnTo>
                  <a:lnTo>
                    <a:pt x="8265" y="14578"/>
                  </a:lnTo>
                  <a:lnTo>
                    <a:pt x="8311" y="14566"/>
                  </a:lnTo>
                  <a:lnTo>
                    <a:pt x="8356" y="14552"/>
                  </a:lnTo>
                  <a:lnTo>
                    <a:pt x="8401" y="14538"/>
                  </a:lnTo>
                  <a:lnTo>
                    <a:pt x="8445" y="14522"/>
                  </a:lnTo>
                  <a:lnTo>
                    <a:pt x="8489" y="14505"/>
                  </a:lnTo>
                  <a:lnTo>
                    <a:pt x="8531" y="14487"/>
                  </a:lnTo>
                  <a:lnTo>
                    <a:pt x="8574" y="14467"/>
                  </a:lnTo>
                  <a:lnTo>
                    <a:pt x="8616" y="14446"/>
                  </a:lnTo>
                  <a:lnTo>
                    <a:pt x="8656" y="14423"/>
                  </a:lnTo>
                  <a:lnTo>
                    <a:pt x="8696" y="14400"/>
                  </a:lnTo>
                  <a:lnTo>
                    <a:pt x="8736" y="14375"/>
                  </a:lnTo>
                  <a:lnTo>
                    <a:pt x="8774" y="14350"/>
                  </a:lnTo>
                  <a:lnTo>
                    <a:pt x="8811" y="14323"/>
                  </a:lnTo>
                  <a:lnTo>
                    <a:pt x="8847" y="14294"/>
                  </a:lnTo>
                  <a:lnTo>
                    <a:pt x="8883" y="14265"/>
                  </a:lnTo>
                  <a:lnTo>
                    <a:pt x="8918" y="14235"/>
                  </a:lnTo>
                  <a:lnTo>
                    <a:pt x="8952" y="14204"/>
                  </a:lnTo>
                  <a:lnTo>
                    <a:pt x="8985" y="14171"/>
                  </a:lnTo>
                  <a:lnTo>
                    <a:pt x="9017" y="14138"/>
                  </a:lnTo>
                  <a:lnTo>
                    <a:pt x="9047" y="14104"/>
                  </a:lnTo>
                  <a:lnTo>
                    <a:pt x="9078" y="14068"/>
                  </a:lnTo>
                  <a:lnTo>
                    <a:pt x="9106" y="14032"/>
                  </a:lnTo>
                  <a:lnTo>
                    <a:pt x="9134" y="13995"/>
                  </a:lnTo>
                  <a:lnTo>
                    <a:pt x="9160" y="13957"/>
                  </a:lnTo>
                  <a:lnTo>
                    <a:pt x="9186" y="13918"/>
                  </a:lnTo>
                  <a:lnTo>
                    <a:pt x="9210" y="13878"/>
                  </a:lnTo>
                  <a:lnTo>
                    <a:pt x="9232" y="13838"/>
                  </a:lnTo>
                  <a:lnTo>
                    <a:pt x="9255" y="13796"/>
                  </a:lnTo>
                  <a:lnTo>
                    <a:pt x="9276" y="13754"/>
                  </a:lnTo>
                  <a:lnTo>
                    <a:pt x="9295" y="13711"/>
                  </a:lnTo>
                  <a:lnTo>
                    <a:pt x="9313" y="13666"/>
                  </a:lnTo>
                  <a:lnTo>
                    <a:pt x="12000" y="6923"/>
                  </a:lnTo>
                  <a:lnTo>
                    <a:pt x="12038" y="6948"/>
                  </a:lnTo>
                  <a:lnTo>
                    <a:pt x="12077" y="6970"/>
                  </a:lnTo>
                  <a:lnTo>
                    <a:pt x="12118" y="6993"/>
                  </a:lnTo>
                  <a:lnTo>
                    <a:pt x="12158" y="7012"/>
                  </a:lnTo>
                  <a:lnTo>
                    <a:pt x="12199" y="7031"/>
                  </a:lnTo>
                  <a:lnTo>
                    <a:pt x="12241" y="7047"/>
                  </a:lnTo>
                  <a:lnTo>
                    <a:pt x="12284" y="7063"/>
                  </a:lnTo>
                  <a:lnTo>
                    <a:pt x="12327" y="7076"/>
                  </a:lnTo>
                  <a:lnTo>
                    <a:pt x="12370" y="7088"/>
                  </a:lnTo>
                  <a:lnTo>
                    <a:pt x="12414" y="7099"/>
                  </a:lnTo>
                  <a:lnTo>
                    <a:pt x="12459" y="7109"/>
                  </a:lnTo>
                  <a:lnTo>
                    <a:pt x="12504" y="7116"/>
                  </a:lnTo>
                  <a:lnTo>
                    <a:pt x="12549" y="7122"/>
                  </a:lnTo>
                  <a:lnTo>
                    <a:pt x="12595" y="7126"/>
                  </a:lnTo>
                  <a:lnTo>
                    <a:pt x="12642" y="7129"/>
                  </a:lnTo>
                  <a:lnTo>
                    <a:pt x="12688" y="7130"/>
                  </a:lnTo>
                  <a:lnTo>
                    <a:pt x="12719" y="7129"/>
                  </a:lnTo>
                  <a:lnTo>
                    <a:pt x="12750" y="7128"/>
                  </a:lnTo>
                  <a:lnTo>
                    <a:pt x="12781" y="7126"/>
                  </a:lnTo>
                  <a:lnTo>
                    <a:pt x="12813" y="7123"/>
                  </a:lnTo>
                  <a:lnTo>
                    <a:pt x="12844" y="7120"/>
                  </a:lnTo>
                  <a:lnTo>
                    <a:pt x="12874" y="7116"/>
                  </a:lnTo>
                  <a:lnTo>
                    <a:pt x="12905" y="7111"/>
                  </a:lnTo>
                  <a:lnTo>
                    <a:pt x="12935" y="7105"/>
                  </a:lnTo>
                  <a:lnTo>
                    <a:pt x="12966" y="7098"/>
                  </a:lnTo>
                  <a:lnTo>
                    <a:pt x="12995" y="7091"/>
                  </a:lnTo>
                  <a:lnTo>
                    <a:pt x="13025" y="7083"/>
                  </a:lnTo>
                  <a:lnTo>
                    <a:pt x="13054" y="7075"/>
                  </a:lnTo>
                  <a:lnTo>
                    <a:pt x="13083" y="7066"/>
                  </a:lnTo>
                  <a:lnTo>
                    <a:pt x="13112" y="7056"/>
                  </a:lnTo>
                  <a:lnTo>
                    <a:pt x="13141" y="7045"/>
                  </a:lnTo>
                  <a:lnTo>
                    <a:pt x="13170" y="7034"/>
                  </a:lnTo>
                  <a:lnTo>
                    <a:pt x="13198" y="7022"/>
                  </a:lnTo>
                  <a:lnTo>
                    <a:pt x="13225" y="7009"/>
                  </a:lnTo>
                  <a:lnTo>
                    <a:pt x="13253" y="6996"/>
                  </a:lnTo>
                  <a:lnTo>
                    <a:pt x="13280" y="6981"/>
                  </a:lnTo>
                  <a:lnTo>
                    <a:pt x="13307" y="6966"/>
                  </a:lnTo>
                  <a:lnTo>
                    <a:pt x="13334" y="6950"/>
                  </a:lnTo>
                  <a:lnTo>
                    <a:pt x="13360" y="6934"/>
                  </a:lnTo>
                  <a:lnTo>
                    <a:pt x="13385" y="6918"/>
                  </a:lnTo>
                  <a:lnTo>
                    <a:pt x="13410" y="6900"/>
                  </a:lnTo>
                  <a:lnTo>
                    <a:pt x="13435" y="6882"/>
                  </a:lnTo>
                  <a:lnTo>
                    <a:pt x="13460" y="6863"/>
                  </a:lnTo>
                  <a:lnTo>
                    <a:pt x="13485" y="6843"/>
                  </a:lnTo>
                  <a:lnTo>
                    <a:pt x="13508" y="6823"/>
                  </a:lnTo>
                  <a:lnTo>
                    <a:pt x="13532" y="6803"/>
                  </a:lnTo>
                  <a:lnTo>
                    <a:pt x="13554" y="6781"/>
                  </a:lnTo>
                  <a:lnTo>
                    <a:pt x="13577" y="6759"/>
                  </a:lnTo>
                  <a:lnTo>
                    <a:pt x="14285" y="6050"/>
                  </a:lnTo>
                  <a:lnTo>
                    <a:pt x="14307" y="6028"/>
                  </a:lnTo>
                  <a:lnTo>
                    <a:pt x="14329" y="6005"/>
                  </a:lnTo>
                  <a:lnTo>
                    <a:pt x="14350" y="5980"/>
                  </a:lnTo>
                  <a:lnTo>
                    <a:pt x="14370" y="5957"/>
                  </a:lnTo>
                  <a:lnTo>
                    <a:pt x="14389" y="5932"/>
                  </a:lnTo>
                  <a:lnTo>
                    <a:pt x="14408" y="5908"/>
                  </a:lnTo>
                  <a:lnTo>
                    <a:pt x="14426" y="5883"/>
                  </a:lnTo>
                  <a:lnTo>
                    <a:pt x="14444" y="5857"/>
                  </a:lnTo>
                  <a:lnTo>
                    <a:pt x="14460" y="5831"/>
                  </a:lnTo>
                  <a:lnTo>
                    <a:pt x="14477" y="5805"/>
                  </a:lnTo>
                  <a:lnTo>
                    <a:pt x="14493" y="5778"/>
                  </a:lnTo>
                  <a:lnTo>
                    <a:pt x="14508" y="5751"/>
                  </a:lnTo>
                  <a:lnTo>
                    <a:pt x="14522" y="5724"/>
                  </a:lnTo>
                  <a:lnTo>
                    <a:pt x="14535" y="5696"/>
                  </a:lnTo>
                  <a:lnTo>
                    <a:pt x="14548" y="5668"/>
                  </a:lnTo>
                  <a:lnTo>
                    <a:pt x="14560" y="5640"/>
                  </a:lnTo>
                  <a:lnTo>
                    <a:pt x="14572" y="5611"/>
                  </a:lnTo>
                  <a:lnTo>
                    <a:pt x="14582" y="5583"/>
                  </a:lnTo>
                  <a:lnTo>
                    <a:pt x="14592" y="5554"/>
                  </a:lnTo>
                  <a:lnTo>
                    <a:pt x="14602" y="5525"/>
                  </a:lnTo>
                  <a:lnTo>
                    <a:pt x="14610" y="5494"/>
                  </a:lnTo>
                  <a:lnTo>
                    <a:pt x="14618" y="5465"/>
                  </a:lnTo>
                  <a:lnTo>
                    <a:pt x="14625" y="5435"/>
                  </a:lnTo>
                  <a:lnTo>
                    <a:pt x="14631" y="5405"/>
                  </a:lnTo>
                  <a:lnTo>
                    <a:pt x="14637" y="5373"/>
                  </a:lnTo>
                  <a:lnTo>
                    <a:pt x="14642" y="5343"/>
                  </a:lnTo>
                  <a:lnTo>
                    <a:pt x="14646" y="5312"/>
                  </a:lnTo>
                  <a:lnTo>
                    <a:pt x="14649" y="5282"/>
                  </a:lnTo>
                  <a:lnTo>
                    <a:pt x="14652" y="5250"/>
                  </a:lnTo>
                  <a:lnTo>
                    <a:pt x="14654" y="5219"/>
                  </a:lnTo>
                  <a:lnTo>
                    <a:pt x="14656" y="5187"/>
                  </a:lnTo>
                  <a:lnTo>
                    <a:pt x="14656" y="5156"/>
                  </a:lnTo>
                  <a:lnTo>
                    <a:pt x="14656" y="5124"/>
                  </a:lnTo>
                  <a:lnTo>
                    <a:pt x="14654" y="5092"/>
                  </a:lnTo>
                  <a:lnTo>
                    <a:pt x="14652" y="5061"/>
                  </a:lnTo>
                  <a:lnTo>
                    <a:pt x="14649" y="5030"/>
                  </a:lnTo>
                  <a:lnTo>
                    <a:pt x="14646" y="4999"/>
                  </a:lnTo>
                  <a:lnTo>
                    <a:pt x="14642" y="4968"/>
                  </a:lnTo>
                  <a:lnTo>
                    <a:pt x="14637" y="4938"/>
                  </a:lnTo>
                  <a:lnTo>
                    <a:pt x="14631" y="4908"/>
                  </a:lnTo>
                  <a:lnTo>
                    <a:pt x="14625" y="4877"/>
                  </a:lnTo>
                  <a:lnTo>
                    <a:pt x="14618" y="4847"/>
                  </a:lnTo>
                  <a:lnTo>
                    <a:pt x="14610" y="4817"/>
                  </a:lnTo>
                  <a:lnTo>
                    <a:pt x="14602" y="4788"/>
                  </a:lnTo>
                  <a:lnTo>
                    <a:pt x="14592" y="4758"/>
                  </a:lnTo>
                  <a:lnTo>
                    <a:pt x="14583" y="4729"/>
                  </a:lnTo>
                  <a:lnTo>
                    <a:pt x="14572" y="4701"/>
                  </a:lnTo>
                  <a:lnTo>
                    <a:pt x="14561" y="4672"/>
                  </a:lnTo>
                  <a:lnTo>
                    <a:pt x="14549" y="4643"/>
                  </a:lnTo>
                  <a:lnTo>
                    <a:pt x="14536" y="4616"/>
                  </a:lnTo>
                  <a:lnTo>
                    <a:pt x="14523" y="4589"/>
                  </a:lnTo>
                  <a:lnTo>
                    <a:pt x="14509" y="4562"/>
                  </a:lnTo>
                  <a:lnTo>
                    <a:pt x="14494" y="4534"/>
                  </a:lnTo>
                  <a:lnTo>
                    <a:pt x="14478" y="4508"/>
                  </a:lnTo>
                  <a:lnTo>
                    <a:pt x="14462" y="4482"/>
                  </a:lnTo>
                  <a:lnTo>
                    <a:pt x="14445" y="4456"/>
                  </a:lnTo>
                  <a:lnTo>
                    <a:pt x="14428" y="4431"/>
                  </a:lnTo>
                  <a:lnTo>
                    <a:pt x="14410" y="4405"/>
                  </a:lnTo>
                  <a:lnTo>
                    <a:pt x="14391" y="4381"/>
                  </a:lnTo>
                  <a:lnTo>
                    <a:pt x="14372" y="4357"/>
                  </a:lnTo>
                  <a:lnTo>
                    <a:pt x="14352" y="4333"/>
                  </a:lnTo>
                  <a:lnTo>
                    <a:pt x="14331" y="4310"/>
                  </a:lnTo>
                  <a:lnTo>
                    <a:pt x="14309" y="4287"/>
                  </a:lnTo>
                  <a:lnTo>
                    <a:pt x="14288" y="4265"/>
                  </a:lnTo>
                  <a:lnTo>
                    <a:pt x="10402"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72" name="Freeform 229"/>
            <p:cNvSpPr>
              <a:spLocks noEditPoints="1"/>
            </p:cNvSpPr>
            <p:nvPr>
              <p:custDataLst>
                <p:tags r:id="rId15"/>
              </p:custDataLst>
            </p:nvPr>
          </p:nvSpPr>
          <p:spPr bwMode="auto">
            <a:xfrm>
              <a:off x="7127875" y="4497388"/>
              <a:ext cx="107950" cy="107950"/>
            </a:xfrm>
            <a:custGeom>
              <a:avLst/>
              <a:gdLst>
                <a:gd name="T0" fmla="*/ 1409 w 2514"/>
                <a:gd name="T1" fmla="*/ 519 h 2521"/>
                <a:gd name="T2" fmla="*/ 1584 w 2514"/>
                <a:gd name="T3" fmla="*/ 579 h 2521"/>
                <a:gd name="T4" fmla="*/ 1737 w 2514"/>
                <a:gd name="T5" fmla="*/ 677 h 2521"/>
                <a:gd name="T6" fmla="*/ 1862 w 2514"/>
                <a:gd name="T7" fmla="*/ 808 h 2521"/>
                <a:gd name="T8" fmla="*/ 1952 w 2514"/>
                <a:gd name="T9" fmla="*/ 966 h 2521"/>
                <a:gd name="T10" fmla="*/ 2002 w 2514"/>
                <a:gd name="T11" fmla="*/ 1145 h 2521"/>
                <a:gd name="T12" fmla="*/ 2007 w 2514"/>
                <a:gd name="T13" fmla="*/ 1338 h 2521"/>
                <a:gd name="T14" fmla="*/ 1966 w 2514"/>
                <a:gd name="T15" fmla="*/ 1520 h 2521"/>
                <a:gd name="T16" fmla="*/ 1883 w 2514"/>
                <a:gd name="T17" fmla="*/ 1683 h 2521"/>
                <a:gd name="T18" fmla="*/ 1765 w 2514"/>
                <a:gd name="T19" fmla="*/ 1820 h 2521"/>
                <a:gd name="T20" fmla="*/ 1617 w 2514"/>
                <a:gd name="T21" fmla="*/ 1925 h 2521"/>
                <a:gd name="T22" fmla="*/ 1446 w 2514"/>
                <a:gd name="T23" fmla="*/ 1992 h 2521"/>
                <a:gd name="T24" fmla="*/ 1257 w 2514"/>
                <a:gd name="T25" fmla="*/ 2017 h 2521"/>
                <a:gd name="T26" fmla="*/ 1069 w 2514"/>
                <a:gd name="T27" fmla="*/ 1992 h 2521"/>
                <a:gd name="T28" fmla="*/ 897 w 2514"/>
                <a:gd name="T29" fmla="*/ 1925 h 2521"/>
                <a:gd name="T30" fmla="*/ 750 w 2514"/>
                <a:gd name="T31" fmla="*/ 1820 h 2521"/>
                <a:gd name="T32" fmla="*/ 631 w 2514"/>
                <a:gd name="T33" fmla="*/ 1683 h 2521"/>
                <a:gd name="T34" fmla="*/ 549 w 2514"/>
                <a:gd name="T35" fmla="*/ 1520 h 2521"/>
                <a:gd name="T36" fmla="*/ 507 w 2514"/>
                <a:gd name="T37" fmla="*/ 1338 h 2521"/>
                <a:gd name="T38" fmla="*/ 512 w 2514"/>
                <a:gd name="T39" fmla="*/ 1145 h 2521"/>
                <a:gd name="T40" fmla="*/ 562 w 2514"/>
                <a:gd name="T41" fmla="*/ 966 h 2521"/>
                <a:gd name="T42" fmla="*/ 652 w 2514"/>
                <a:gd name="T43" fmla="*/ 808 h 2521"/>
                <a:gd name="T44" fmla="*/ 777 w 2514"/>
                <a:gd name="T45" fmla="*/ 677 h 2521"/>
                <a:gd name="T46" fmla="*/ 930 w 2514"/>
                <a:gd name="T47" fmla="*/ 579 h 2521"/>
                <a:gd name="T48" fmla="*/ 1105 w 2514"/>
                <a:gd name="T49" fmla="*/ 519 h 2521"/>
                <a:gd name="T50" fmla="*/ 1257 w 2514"/>
                <a:gd name="T51" fmla="*/ 2521 h 2521"/>
                <a:gd name="T52" fmla="*/ 1571 w 2514"/>
                <a:gd name="T53" fmla="*/ 2481 h 2521"/>
                <a:gd name="T54" fmla="*/ 1856 w 2514"/>
                <a:gd name="T55" fmla="*/ 2368 h 2521"/>
                <a:gd name="T56" fmla="*/ 2102 w 2514"/>
                <a:gd name="T57" fmla="*/ 2193 h 2521"/>
                <a:gd name="T58" fmla="*/ 2299 w 2514"/>
                <a:gd name="T59" fmla="*/ 1964 h 2521"/>
                <a:gd name="T60" fmla="*/ 2438 w 2514"/>
                <a:gd name="T61" fmla="*/ 1693 h 2521"/>
                <a:gd name="T62" fmla="*/ 2508 w 2514"/>
                <a:gd name="T63" fmla="*/ 1389 h 2521"/>
                <a:gd name="T64" fmla="*/ 2500 w 2514"/>
                <a:gd name="T65" fmla="*/ 1069 h 2521"/>
                <a:gd name="T66" fmla="*/ 2416 w 2514"/>
                <a:gd name="T67" fmla="*/ 770 h 2521"/>
                <a:gd name="T68" fmla="*/ 2264 w 2514"/>
                <a:gd name="T69" fmla="*/ 506 h 2521"/>
                <a:gd name="T70" fmla="*/ 2057 w 2514"/>
                <a:gd name="T71" fmla="*/ 288 h 2521"/>
                <a:gd name="T72" fmla="*/ 1801 w 2514"/>
                <a:gd name="T73" fmla="*/ 124 h 2521"/>
                <a:gd name="T74" fmla="*/ 1510 w 2514"/>
                <a:gd name="T75" fmla="*/ 25 h 2521"/>
                <a:gd name="T76" fmla="*/ 1193 w 2514"/>
                <a:gd name="T77" fmla="*/ 2 h 2521"/>
                <a:gd name="T78" fmla="*/ 884 w 2514"/>
                <a:gd name="T79" fmla="*/ 56 h 2521"/>
                <a:gd name="T80" fmla="*/ 606 w 2514"/>
                <a:gd name="T81" fmla="*/ 182 h 2521"/>
                <a:gd name="T82" fmla="*/ 369 w 2514"/>
                <a:gd name="T83" fmla="*/ 369 h 2521"/>
                <a:gd name="T84" fmla="*/ 182 w 2514"/>
                <a:gd name="T85" fmla="*/ 607 h 2521"/>
                <a:gd name="T86" fmla="*/ 57 w 2514"/>
                <a:gd name="T87" fmla="*/ 886 h 2521"/>
                <a:gd name="T88" fmla="*/ 2 w 2514"/>
                <a:gd name="T89" fmla="*/ 1196 h 2521"/>
                <a:gd name="T90" fmla="*/ 26 w 2514"/>
                <a:gd name="T91" fmla="*/ 1514 h 2521"/>
                <a:gd name="T92" fmla="*/ 124 w 2514"/>
                <a:gd name="T93" fmla="*/ 1806 h 2521"/>
                <a:gd name="T94" fmla="*/ 287 w 2514"/>
                <a:gd name="T95" fmla="*/ 2062 h 2521"/>
                <a:gd name="T96" fmla="*/ 506 w 2514"/>
                <a:gd name="T97" fmla="*/ 2270 h 2521"/>
                <a:gd name="T98" fmla="*/ 768 w 2514"/>
                <a:gd name="T99" fmla="*/ 2422 h 2521"/>
                <a:gd name="T100" fmla="*/ 1066 w 2514"/>
                <a:gd name="T101" fmla="*/ 2507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4" h="2521">
                  <a:moveTo>
                    <a:pt x="1257" y="504"/>
                  </a:moveTo>
                  <a:lnTo>
                    <a:pt x="1296" y="505"/>
                  </a:lnTo>
                  <a:lnTo>
                    <a:pt x="1334" y="508"/>
                  </a:lnTo>
                  <a:lnTo>
                    <a:pt x="1372" y="513"/>
                  </a:lnTo>
                  <a:lnTo>
                    <a:pt x="1409" y="519"/>
                  </a:lnTo>
                  <a:lnTo>
                    <a:pt x="1446" y="528"/>
                  </a:lnTo>
                  <a:lnTo>
                    <a:pt x="1481" y="538"/>
                  </a:lnTo>
                  <a:lnTo>
                    <a:pt x="1517" y="551"/>
                  </a:lnTo>
                  <a:lnTo>
                    <a:pt x="1551" y="564"/>
                  </a:lnTo>
                  <a:lnTo>
                    <a:pt x="1584" y="579"/>
                  </a:lnTo>
                  <a:lnTo>
                    <a:pt x="1617" y="596"/>
                  </a:lnTo>
                  <a:lnTo>
                    <a:pt x="1648" y="614"/>
                  </a:lnTo>
                  <a:lnTo>
                    <a:pt x="1679" y="633"/>
                  </a:lnTo>
                  <a:lnTo>
                    <a:pt x="1709" y="654"/>
                  </a:lnTo>
                  <a:lnTo>
                    <a:pt x="1737" y="677"/>
                  </a:lnTo>
                  <a:lnTo>
                    <a:pt x="1765" y="701"/>
                  </a:lnTo>
                  <a:lnTo>
                    <a:pt x="1791" y="726"/>
                  </a:lnTo>
                  <a:lnTo>
                    <a:pt x="1815" y="752"/>
                  </a:lnTo>
                  <a:lnTo>
                    <a:pt x="1839" y="779"/>
                  </a:lnTo>
                  <a:lnTo>
                    <a:pt x="1862" y="808"/>
                  </a:lnTo>
                  <a:lnTo>
                    <a:pt x="1883" y="838"/>
                  </a:lnTo>
                  <a:lnTo>
                    <a:pt x="1903" y="868"/>
                  </a:lnTo>
                  <a:lnTo>
                    <a:pt x="1921" y="900"/>
                  </a:lnTo>
                  <a:lnTo>
                    <a:pt x="1937" y="933"/>
                  </a:lnTo>
                  <a:lnTo>
                    <a:pt x="1952" y="966"/>
                  </a:lnTo>
                  <a:lnTo>
                    <a:pt x="1966" y="1000"/>
                  </a:lnTo>
                  <a:lnTo>
                    <a:pt x="1977" y="1035"/>
                  </a:lnTo>
                  <a:lnTo>
                    <a:pt x="1988" y="1072"/>
                  </a:lnTo>
                  <a:lnTo>
                    <a:pt x="1996" y="1108"/>
                  </a:lnTo>
                  <a:lnTo>
                    <a:pt x="2002" y="1145"/>
                  </a:lnTo>
                  <a:lnTo>
                    <a:pt x="2007" y="1183"/>
                  </a:lnTo>
                  <a:lnTo>
                    <a:pt x="2010" y="1221"/>
                  </a:lnTo>
                  <a:lnTo>
                    <a:pt x="2011" y="1260"/>
                  </a:lnTo>
                  <a:lnTo>
                    <a:pt x="2010" y="1300"/>
                  </a:lnTo>
                  <a:lnTo>
                    <a:pt x="2007" y="1338"/>
                  </a:lnTo>
                  <a:lnTo>
                    <a:pt x="2002" y="1375"/>
                  </a:lnTo>
                  <a:lnTo>
                    <a:pt x="1996" y="1413"/>
                  </a:lnTo>
                  <a:lnTo>
                    <a:pt x="1988" y="1449"/>
                  </a:lnTo>
                  <a:lnTo>
                    <a:pt x="1977" y="1485"/>
                  </a:lnTo>
                  <a:lnTo>
                    <a:pt x="1966" y="1520"/>
                  </a:lnTo>
                  <a:lnTo>
                    <a:pt x="1952" y="1555"/>
                  </a:lnTo>
                  <a:lnTo>
                    <a:pt x="1937" y="1588"/>
                  </a:lnTo>
                  <a:lnTo>
                    <a:pt x="1921" y="1620"/>
                  </a:lnTo>
                  <a:lnTo>
                    <a:pt x="1903" y="1653"/>
                  </a:lnTo>
                  <a:lnTo>
                    <a:pt x="1883" y="1683"/>
                  </a:lnTo>
                  <a:lnTo>
                    <a:pt x="1862" y="1713"/>
                  </a:lnTo>
                  <a:lnTo>
                    <a:pt x="1839" y="1741"/>
                  </a:lnTo>
                  <a:lnTo>
                    <a:pt x="1815" y="1768"/>
                  </a:lnTo>
                  <a:lnTo>
                    <a:pt x="1791" y="1795"/>
                  </a:lnTo>
                  <a:lnTo>
                    <a:pt x="1765" y="1820"/>
                  </a:lnTo>
                  <a:lnTo>
                    <a:pt x="1737" y="1844"/>
                  </a:lnTo>
                  <a:lnTo>
                    <a:pt x="1709" y="1866"/>
                  </a:lnTo>
                  <a:lnTo>
                    <a:pt x="1679" y="1887"/>
                  </a:lnTo>
                  <a:lnTo>
                    <a:pt x="1648" y="1907"/>
                  </a:lnTo>
                  <a:lnTo>
                    <a:pt x="1617" y="1925"/>
                  </a:lnTo>
                  <a:lnTo>
                    <a:pt x="1584" y="1942"/>
                  </a:lnTo>
                  <a:lnTo>
                    <a:pt x="1551" y="1957"/>
                  </a:lnTo>
                  <a:lnTo>
                    <a:pt x="1517" y="1970"/>
                  </a:lnTo>
                  <a:lnTo>
                    <a:pt x="1481" y="1982"/>
                  </a:lnTo>
                  <a:lnTo>
                    <a:pt x="1446" y="1992"/>
                  </a:lnTo>
                  <a:lnTo>
                    <a:pt x="1409" y="2001"/>
                  </a:lnTo>
                  <a:lnTo>
                    <a:pt x="1372" y="2007"/>
                  </a:lnTo>
                  <a:lnTo>
                    <a:pt x="1334" y="2012"/>
                  </a:lnTo>
                  <a:lnTo>
                    <a:pt x="1296" y="2015"/>
                  </a:lnTo>
                  <a:lnTo>
                    <a:pt x="1257" y="2017"/>
                  </a:lnTo>
                  <a:lnTo>
                    <a:pt x="1219" y="2015"/>
                  </a:lnTo>
                  <a:lnTo>
                    <a:pt x="1180" y="2012"/>
                  </a:lnTo>
                  <a:lnTo>
                    <a:pt x="1142" y="2007"/>
                  </a:lnTo>
                  <a:lnTo>
                    <a:pt x="1105" y="2001"/>
                  </a:lnTo>
                  <a:lnTo>
                    <a:pt x="1069" y="1992"/>
                  </a:lnTo>
                  <a:lnTo>
                    <a:pt x="1033" y="1982"/>
                  </a:lnTo>
                  <a:lnTo>
                    <a:pt x="997" y="1970"/>
                  </a:lnTo>
                  <a:lnTo>
                    <a:pt x="963" y="1957"/>
                  </a:lnTo>
                  <a:lnTo>
                    <a:pt x="930" y="1942"/>
                  </a:lnTo>
                  <a:lnTo>
                    <a:pt x="897" y="1925"/>
                  </a:lnTo>
                  <a:lnTo>
                    <a:pt x="866" y="1907"/>
                  </a:lnTo>
                  <a:lnTo>
                    <a:pt x="835" y="1887"/>
                  </a:lnTo>
                  <a:lnTo>
                    <a:pt x="805" y="1866"/>
                  </a:lnTo>
                  <a:lnTo>
                    <a:pt x="777" y="1844"/>
                  </a:lnTo>
                  <a:lnTo>
                    <a:pt x="750" y="1820"/>
                  </a:lnTo>
                  <a:lnTo>
                    <a:pt x="724" y="1795"/>
                  </a:lnTo>
                  <a:lnTo>
                    <a:pt x="699" y="1768"/>
                  </a:lnTo>
                  <a:lnTo>
                    <a:pt x="675" y="1741"/>
                  </a:lnTo>
                  <a:lnTo>
                    <a:pt x="652" y="1713"/>
                  </a:lnTo>
                  <a:lnTo>
                    <a:pt x="631" y="1683"/>
                  </a:lnTo>
                  <a:lnTo>
                    <a:pt x="612" y="1653"/>
                  </a:lnTo>
                  <a:lnTo>
                    <a:pt x="594" y="1620"/>
                  </a:lnTo>
                  <a:lnTo>
                    <a:pt x="577" y="1588"/>
                  </a:lnTo>
                  <a:lnTo>
                    <a:pt x="562" y="1555"/>
                  </a:lnTo>
                  <a:lnTo>
                    <a:pt x="549" y="1520"/>
                  </a:lnTo>
                  <a:lnTo>
                    <a:pt x="537" y="1485"/>
                  </a:lnTo>
                  <a:lnTo>
                    <a:pt x="527" y="1449"/>
                  </a:lnTo>
                  <a:lnTo>
                    <a:pt x="518" y="1413"/>
                  </a:lnTo>
                  <a:lnTo>
                    <a:pt x="512" y="1375"/>
                  </a:lnTo>
                  <a:lnTo>
                    <a:pt x="507" y="1338"/>
                  </a:lnTo>
                  <a:lnTo>
                    <a:pt x="504" y="1300"/>
                  </a:lnTo>
                  <a:lnTo>
                    <a:pt x="503" y="1260"/>
                  </a:lnTo>
                  <a:lnTo>
                    <a:pt x="504" y="1221"/>
                  </a:lnTo>
                  <a:lnTo>
                    <a:pt x="507" y="1183"/>
                  </a:lnTo>
                  <a:lnTo>
                    <a:pt x="512" y="1145"/>
                  </a:lnTo>
                  <a:lnTo>
                    <a:pt x="518" y="1108"/>
                  </a:lnTo>
                  <a:lnTo>
                    <a:pt x="527" y="1072"/>
                  </a:lnTo>
                  <a:lnTo>
                    <a:pt x="537" y="1035"/>
                  </a:lnTo>
                  <a:lnTo>
                    <a:pt x="549" y="1000"/>
                  </a:lnTo>
                  <a:lnTo>
                    <a:pt x="562" y="966"/>
                  </a:lnTo>
                  <a:lnTo>
                    <a:pt x="577" y="933"/>
                  </a:lnTo>
                  <a:lnTo>
                    <a:pt x="594" y="900"/>
                  </a:lnTo>
                  <a:lnTo>
                    <a:pt x="612" y="868"/>
                  </a:lnTo>
                  <a:lnTo>
                    <a:pt x="631" y="838"/>
                  </a:lnTo>
                  <a:lnTo>
                    <a:pt x="652" y="808"/>
                  </a:lnTo>
                  <a:lnTo>
                    <a:pt x="675" y="779"/>
                  </a:lnTo>
                  <a:lnTo>
                    <a:pt x="699" y="752"/>
                  </a:lnTo>
                  <a:lnTo>
                    <a:pt x="724" y="726"/>
                  </a:lnTo>
                  <a:lnTo>
                    <a:pt x="750" y="701"/>
                  </a:lnTo>
                  <a:lnTo>
                    <a:pt x="777" y="677"/>
                  </a:lnTo>
                  <a:lnTo>
                    <a:pt x="805" y="654"/>
                  </a:lnTo>
                  <a:lnTo>
                    <a:pt x="835" y="633"/>
                  </a:lnTo>
                  <a:lnTo>
                    <a:pt x="866" y="614"/>
                  </a:lnTo>
                  <a:lnTo>
                    <a:pt x="897" y="596"/>
                  </a:lnTo>
                  <a:lnTo>
                    <a:pt x="930" y="579"/>
                  </a:lnTo>
                  <a:lnTo>
                    <a:pt x="963" y="564"/>
                  </a:lnTo>
                  <a:lnTo>
                    <a:pt x="997" y="551"/>
                  </a:lnTo>
                  <a:lnTo>
                    <a:pt x="1033" y="538"/>
                  </a:lnTo>
                  <a:lnTo>
                    <a:pt x="1069" y="528"/>
                  </a:lnTo>
                  <a:lnTo>
                    <a:pt x="1105" y="519"/>
                  </a:lnTo>
                  <a:lnTo>
                    <a:pt x="1142" y="513"/>
                  </a:lnTo>
                  <a:lnTo>
                    <a:pt x="1180" y="508"/>
                  </a:lnTo>
                  <a:lnTo>
                    <a:pt x="1219" y="505"/>
                  </a:lnTo>
                  <a:lnTo>
                    <a:pt x="1257" y="504"/>
                  </a:lnTo>
                  <a:close/>
                  <a:moveTo>
                    <a:pt x="1257" y="2521"/>
                  </a:moveTo>
                  <a:lnTo>
                    <a:pt x="1321" y="2519"/>
                  </a:lnTo>
                  <a:lnTo>
                    <a:pt x="1386" y="2515"/>
                  </a:lnTo>
                  <a:lnTo>
                    <a:pt x="1448" y="2507"/>
                  </a:lnTo>
                  <a:lnTo>
                    <a:pt x="1510" y="2495"/>
                  </a:lnTo>
                  <a:lnTo>
                    <a:pt x="1571" y="2481"/>
                  </a:lnTo>
                  <a:lnTo>
                    <a:pt x="1630" y="2464"/>
                  </a:lnTo>
                  <a:lnTo>
                    <a:pt x="1689" y="2444"/>
                  </a:lnTo>
                  <a:lnTo>
                    <a:pt x="1746" y="2422"/>
                  </a:lnTo>
                  <a:lnTo>
                    <a:pt x="1801" y="2396"/>
                  </a:lnTo>
                  <a:lnTo>
                    <a:pt x="1856" y="2368"/>
                  </a:lnTo>
                  <a:lnTo>
                    <a:pt x="1909" y="2338"/>
                  </a:lnTo>
                  <a:lnTo>
                    <a:pt x="1959" y="2305"/>
                  </a:lnTo>
                  <a:lnTo>
                    <a:pt x="2008" y="2270"/>
                  </a:lnTo>
                  <a:lnTo>
                    <a:pt x="2057" y="2232"/>
                  </a:lnTo>
                  <a:lnTo>
                    <a:pt x="2102" y="2193"/>
                  </a:lnTo>
                  <a:lnTo>
                    <a:pt x="2145" y="2151"/>
                  </a:lnTo>
                  <a:lnTo>
                    <a:pt x="2187" y="2107"/>
                  </a:lnTo>
                  <a:lnTo>
                    <a:pt x="2227" y="2062"/>
                  </a:lnTo>
                  <a:lnTo>
                    <a:pt x="2264" y="2013"/>
                  </a:lnTo>
                  <a:lnTo>
                    <a:pt x="2299" y="1964"/>
                  </a:lnTo>
                  <a:lnTo>
                    <a:pt x="2332" y="1914"/>
                  </a:lnTo>
                  <a:lnTo>
                    <a:pt x="2363" y="1860"/>
                  </a:lnTo>
                  <a:lnTo>
                    <a:pt x="2391" y="1806"/>
                  </a:lnTo>
                  <a:lnTo>
                    <a:pt x="2416" y="1750"/>
                  </a:lnTo>
                  <a:lnTo>
                    <a:pt x="2438" y="1693"/>
                  </a:lnTo>
                  <a:lnTo>
                    <a:pt x="2458" y="1634"/>
                  </a:lnTo>
                  <a:lnTo>
                    <a:pt x="2475" y="1575"/>
                  </a:lnTo>
                  <a:lnTo>
                    <a:pt x="2489" y="1514"/>
                  </a:lnTo>
                  <a:lnTo>
                    <a:pt x="2500" y="1452"/>
                  </a:lnTo>
                  <a:lnTo>
                    <a:pt x="2508" y="1389"/>
                  </a:lnTo>
                  <a:lnTo>
                    <a:pt x="2512" y="1325"/>
                  </a:lnTo>
                  <a:lnTo>
                    <a:pt x="2514" y="1260"/>
                  </a:lnTo>
                  <a:lnTo>
                    <a:pt x="2512" y="1196"/>
                  </a:lnTo>
                  <a:lnTo>
                    <a:pt x="2508" y="1131"/>
                  </a:lnTo>
                  <a:lnTo>
                    <a:pt x="2500" y="1069"/>
                  </a:lnTo>
                  <a:lnTo>
                    <a:pt x="2489" y="1006"/>
                  </a:lnTo>
                  <a:lnTo>
                    <a:pt x="2475" y="946"/>
                  </a:lnTo>
                  <a:lnTo>
                    <a:pt x="2458" y="886"/>
                  </a:lnTo>
                  <a:lnTo>
                    <a:pt x="2438" y="828"/>
                  </a:lnTo>
                  <a:lnTo>
                    <a:pt x="2416" y="770"/>
                  </a:lnTo>
                  <a:lnTo>
                    <a:pt x="2391" y="714"/>
                  </a:lnTo>
                  <a:lnTo>
                    <a:pt x="2363" y="659"/>
                  </a:lnTo>
                  <a:lnTo>
                    <a:pt x="2332" y="607"/>
                  </a:lnTo>
                  <a:lnTo>
                    <a:pt x="2299" y="556"/>
                  </a:lnTo>
                  <a:lnTo>
                    <a:pt x="2264" y="506"/>
                  </a:lnTo>
                  <a:lnTo>
                    <a:pt x="2227" y="459"/>
                  </a:lnTo>
                  <a:lnTo>
                    <a:pt x="2187" y="413"/>
                  </a:lnTo>
                  <a:lnTo>
                    <a:pt x="2145" y="369"/>
                  </a:lnTo>
                  <a:lnTo>
                    <a:pt x="2102" y="328"/>
                  </a:lnTo>
                  <a:lnTo>
                    <a:pt x="2057" y="288"/>
                  </a:lnTo>
                  <a:lnTo>
                    <a:pt x="2008" y="251"/>
                  </a:lnTo>
                  <a:lnTo>
                    <a:pt x="1959" y="216"/>
                  </a:lnTo>
                  <a:lnTo>
                    <a:pt x="1909" y="182"/>
                  </a:lnTo>
                  <a:lnTo>
                    <a:pt x="1856" y="152"/>
                  </a:lnTo>
                  <a:lnTo>
                    <a:pt x="1801" y="124"/>
                  </a:lnTo>
                  <a:lnTo>
                    <a:pt x="1746" y="99"/>
                  </a:lnTo>
                  <a:lnTo>
                    <a:pt x="1689" y="77"/>
                  </a:lnTo>
                  <a:lnTo>
                    <a:pt x="1630" y="56"/>
                  </a:lnTo>
                  <a:lnTo>
                    <a:pt x="1571" y="39"/>
                  </a:lnTo>
                  <a:lnTo>
                    <a:pt x="1510" y="25"/>
                  </a:lnTo>
                  <a:lnTo>
                    <a:pt x="1448" y="14"/>
                  </a:lnTo>
                  <a:lnTo>
                    <a:pt x="1386" y="6"/>
                  </a:lnTo>
                  <a:lnTo>
                    <a:pt x="1321" y="2"/>
                  </a:lnTo>
                  <a:lnTo>
                    <a:pt x="1257" y="0"/>
                  </a:lnTo>
                  <a:lnTo>
                    <a:pt x="1193" y="2"/>
                  </a:lnTo>
                  <a:lnTo>
                    <a:pt x="1129" y="6"/>
                  </a:lnTo>
                  <a:lnTo>
                    <a:pt x="1066" y="14"/>
                  </a:lnTo>
                  <a:lnTo>
                    <a:pt x="1004" y="25"/>
                  </a:lnTo>
                  <a:lnTo>
                    <a:pt x="943" y="39"/>
                  </a:lnTo>
                  <a:lnTo>
                    <a:pt x="884" y="56"/>
                  </a:lnTo>
                  <a:lnTo>
                    <a:pt x="825" y="77"/>
                  </a:lnTo>
                  <a:lnTo>
                    <a:pt x="768" y="99"/>
                  </a:lnTo>
                  <a:lnTo>
                    <a:pt x="713" y="124"/>
                  </a:lnTo>
                  <a:lnTo>
                    <a:pt x="658" y="152"/>
                  </a:lnTo>
                  <a:lnTo>
                    <a:pt x="606" y="182"/>
                  </a:lnTo>
                  <a:lnTo>
                    <a:pt x="555" y="216"/>
                  </a:lnTo>
                  <a:lnTo>
                    <a:pt x="506" y="251"/>
                  </a:lnTo>
                  <a:lnTo>
                    <a:pt x="458" y="288"/>
                  </a:lnTo>
                  <a:lnTo>
                    <a:pt x="412" y="328"/>
                  </a:lnTo>
                  <a:lnTo>
                    <a:pt x="369" y="369"/>
                  </a:lnTo>
                  <a:lnTo>
                    <a:pt x="326" y="413"/>
                  </a:lnTo>
                  <a:lnTo>
                    <a:pt x="287" y="459"/>
                  </a:lnTo>
                  <a:lnTo>
                    <a:pt x="250" y="506"/>
                  </a:lnTo>
                  <a:lnTo>
                    <a:pt x="215" y="556"/>
                  </a:lnTo>
                  <a:lnTo>
                    <a:pt x="182" y="607"/>
                  </a:lnTo>
                  <a:lnTo>
                    <a:pt x="151" y="659"/>
                  </a:lnTo>
                  <a:lnTo>
                    <a:pt x="124" y="714"/>
                  </a:lnTo>
                  <a:lnTo>
                    <a:pt x="99" y="770"/>
                  </a:lnTo>
                  <a:lnTo>
                    <a:pt x="76" y="828"/>
                  </a:lnTo>
                  <a:lnTo>
                    <a:pt x="57" y="886"/>
                  </a:lnTo>
                  <a:lnTo>
                    <a:pt x="40" y="946"/>
                  </a:lnTo>
                  <a:lnTo>
                    <a:pt x="26" y="1006"/>
                  </a:lnTo>
                  <a:lnTo>
                    <a:pt x="15" y="1069"/>
                  </a:lnTo>
                  <a:lnTo>
                    <a:pt x="7" y="1131"/>
                  </a:lnTo>
                  <a:lnTo>
                    <a:pt x="2" y="1196"/>
                  </a:lnTo>
                  <a:lnTo>
                    <a:pt x="0" y="1260"/>
                  </a:lnTo>
                  <a:lnTo>
                    <a:pt x="2" y="1325"/>
                  </a:lnTo>
                  <a:lnTo>
                    <a:pt x="7" y="1389"/>
                  </a:lnTo>
                  <a:lnTo>
                    <a:pt x="15" y="1452"/>
                  </a:lnTo>
                  <a:lnTo>
                    <a:pt x="26" y="1514"/>
                  </a:lnTo>
                  <a:lnTo>
                    <a:pt x="40" y="1575"/>
                  </a:lnTo>
                  <a:lnTo>
                    <a:pt x="57" y="1634"/>
                  </a:lnTo>
                  <a:lnTo>
                    <a:pt x="76" y="1693"/>
                  </a:lnTo>
                  <a:lnTo>
                    <a:pt x="99" y="1750"/>
                  </a:lnTo>
                  <a:lnTo>
                    <a:pt x="124" y="1806"/>
                  </a:lnTo>
                  <a:lnTo>
                    <a:pt x="151" y="1860"/>
                  </a:lnTo>
                  <a:lnTo>
                    <a:pt x="182" y="1914"/>
                  </a:lnTo>
                  <a:lnTo>
                    <a:pt x="215" y="1964"/>
                  </a:lnTo>
                  <a:lnTo>
                    <a:pt x="250" y="2013"/>
                  </a:lnTo>
                  <a:lnTo>
                    <a:pt x="287" y="2062"/>
                  </a:lnTo>
                  <a:lnTo>
                    <a:pt x="326" y="2107"/>
                  </a:lnTo>
                  <a:lnTo>
                    <a:pt x="369" y="2151"/>
                  </a:lnTo>
                  <a:lnTo>
                    <a:pt x="412" y="2193"/>
                  </a:lnTo>
                  <a:lnTo>
                    <a:pt x="458" y="2232"/>
                  </a:lnTo>
                  <a:lnTo>
                    <a:pt x="506" y="2270"/>
                  </a:lnTo>
                  <a:lnTo>
                    <a:pt x="555" y="2305"/>
                  </a:lnTo>
                  <a:lnTo>
                    <a:pt x="606" y="2338"/>
                  </a:lnTo>
                  <a:lnTo>
                    <a:pt x="658" y="2368"/>
                  </a:lnTo>
                  <a:lnTo>
                    <a:pt x="713" y="2396"/>
                  </a:lnTo>
                  <a:lnTo>
                    <a:pt x="768" y="2422"/>
                  </a:lnTo>
                  <a:lnTo>
                    <a:pt x="825" y="2444"/>
                  </a:lnTo>
                  <a:lnTo>
                    <a:pt x="884" y="2464"/>
                  </a:lnTo>
                  <a:lnTo>
                    <a:pt x="943" y="2481"/>
                  </a:lnTo>
                  <a:lnTo>
                    <a:pt x="1004" y="2495"/>
                  </a:lnTo>
                  <a:lnTo>
                    <a:pt x="1066" y="2507"/>
                  </a:lnTo>
                  <a:lnTo>
                    <a:pt x="1129" y="2515"/>
                  </a:lnTo>
                  <a:lnTo>
                    <a:pt x="1193" y="2519"/>
                  </a:lnTo>
                  <a:lnTo>
                    <a:pt x="1257" y="25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74" name="Freeform 230"/>
            <p:cNvSpPr>
              <a:spLocks noEditPoints="1"/>
            </p:cNvSpPr>
            <p:nvPr>
              <p:custDataLst>
                <p:tags r:id="rId16"/>
              </p:custDataLst>
            </p:nvPr>
          </p:nvSpPr>
          <p:spPr bwMode="auto">
            <a:xfrm>
              <a:off x="7408863" y="4151313"/>
              <a:ext cx="107950" cy="107950"/>
            </a:xfrm>
            <a:custGeom>
              <a:avLst/>
              <a:gdLst>
                <a:gd name="T0" fmla="*/ 1106 w 2515"/>
                <a:gd name="T1" fmla="*/ 2001 h 2521"/>
                <a:gd name="T2" fmla="*/ 931 w 2515"/>
                <a:gd name="T3" fmla="*/ 1942 h 2521"/>
                <a:gd name="T4" fmla="*/ 778 w 2515"/>
                <a:gd name="T5" fmla="*/ 1844 h 2521"/>
                <a:gd name="T6" fmla="*/ 653 w 2515"/>
                <a:gd name="T7" fmla="*/ 1713 h 2521"/>
                <a:gd name="T8" fmla="*/ 562 w 2515"/>
                <a:gd name="T9" fmla="*/ 1555 h 2521"/>
                <a:gd name="T10" fmla="*/ 512 w 2515"/>
                <a:gd name="T11" fmla="*/ 1375 h 2521"/>
                <a:gd name="T12" fmla="*/ 507 w 2515"/>
                <a:gd name="T13" fmla="*/ 1183 h 2521"/>
                <a:gd name="T14" fmla="*/ 548 w 2515"/>
                <a:gd name="T15" fmla="*/ 1000 h 2521"/>
                <a:gd name="T16" fmla="*/ 632 w 2515"/>
                <a:gd name="T17" fmla="*/ 838 h 2521"/>
                <a:gd name="T18" fmla="*/ 751 w 2515"/>
                <a:gd name="T19" fmla="*/ 701 h 2521"/>
                <a:gd name="T20" fmla="*/ 897 w 2515"/>
                <a:gd name="T21" fmla="*/ 596 h 2521"/>
                <a:gd name="T22" fmla="*/ 1068 w 2515"/>
                <a:gd name="T23" fmla="*/ 528 h 2521"/>
                <a:gd name="T24" fmla="*/ 1258 w 2515"/>
                <a:gd name="T25" fmla="*/ 504 h 2521"/>
                <a:gd name="T26" fmla="*/ 1447 w 2515"/>
                <a:gd name="T27" fmla="*/ 528 h 2521"/>
                <a:gd name="T28" fmla="*/ 1618 w 2515"/>
                <a:gd name="T29" fmla="*/ 596 h 2521"/>
                <a:gd name="T30" fmla="*/ 1765 w 2515"/>
                <a:gd name="T31" fmla="*/ 701 h 2521"/>
                <a:gd name="T32" fmla="*/ 1883 w 2515"/>
                <a:gd name="T33" fmla="*/ 838 h 2521"/>
                <a:gd name="T34" fmla="*/ 1967 w 2515"/>
                <a:gd name="T35" fmla="*/ 1000 h 2521"/>
                <a:gd name="T36" fmla="*/ 2008 w 2515"/>
                <a:gd name="T37" fmla="*/ 1183 h 2521"/>
                <a:gd name="T38" fmla="*/ 2003 w 2515"/>
                <a:gd name="T39" fmla="*/ 1375 h 2521"/>
                <a:gd name="T40" fmla="*/ 1953 w 2515"/>
                <a:gd name="T41" fmla="*/ 1555 h 2521"/>
                <a:gd name="T42" fmla="*/ 1862 w 2515"/>
                <a:gd name="T43" fmla="*/ 1713 h 2521"/>
                <a:gd name="T44" fmla="*/ 1737 w 2515"/>
                <a:gd name="T45" fmla="*/ 1844 h 2521"/>
                <a:gd name="T46" fmla="*/ 1585 w 2515"/>
                <a:gd name="T47" fmla="*/ 1942 h 2521"/>
                <a:gd name="T48" fmla="*/ 1409 w 2515"/>
                <a:gd name="T49" fmla="*/ 2001 h 2521"/>
                <a:gd name="T50" fmla="*/ 1258 w 2515"/>
                <a:gd name="T51" fmla="*/ 0 h 2521"/>
                <a:gd name="T52" fmla="*/ 944 w 2515"/>
                <a:gd name="T53" fmla="*/ 39 h 2521"/>
                <a:gd name="T54" fmla="*/ 659 w 2515"/>
                <a:gd name="T55" fmla="*/ 152 h 2521"/>
                <a:gd name="T56" fmla="*/ 413 w 2515"/>
                <a:gd name="T57" fmla="*/ 328 h 2521"/>
                <a:gd name="T58" fmla="*/ 215 w 2515"/>
                <a:gd name="T59" fmla="*/ 556 h 2521"/>
                <a:gd name="T60" fmla="*/ 77 w 2515"/>
                <a:gd name="T61" fmla="*/ 827 h 2521"/>
                <a:gd name="T62" fmla="*/ 7 w 2515"/>
                <a:gd name="T63" fmla="*/ 1131 h 2521"/>
                <a:gd name="T64" fmla="*/ 14 w 2515"/>
                <a:gd name="T65" fmla="*/ 1452 h 2521"/>
                <a:gd name="T66" fmla="*/ 99 w 2515"/>
                <a:gd name="T67" fmla="*/ 1750 h 2521"/>
                <a:gd name="T68" fmla="*/ 251 w 2515"/>
                <a:gd name="T69" fmla="*/ 2014 h 2521"/>
                <a:gd name="T70" fmla="*/ 458 w 2515"/>
                <a:gd name="T71" fmla="*/ 2232 h 2521"/>
                <a:gd name="T72" fmla="*/ 713 w 2515"/>
                <a:gd name="T73" fmla="*/ 2397 h 2521"/>
                <a:gd name="T74" fmla="*/ 1004 w 2515"/>
                <a:gd name="T75" fmla="*/ 2495 h 2521"/>
                <a:gd name="T76" fmla="*/ 1322 w 2515"/>
                <a:gd name="T77" fmla="*/ 2519 h 2521"/>
                <a:gd name="T78" fmla="*/ 1631 w 2515"/>
                <a:gd name="T79" fmla="*/ 2464 h 2521"/>
                <a:gd name="T80" fmla="*/ 1908 w 2515"/>
                <a:gd name="T81" fmla="*/ 2338 h 2521"/>
                <a:gd name="T82" fmla="*/ 2146 w 2515"/>
                <a:gd name="T83" fmla="*/ 2152 h 2521"/>
                <a:gd name="T84" fmla="*/ 2333 w 2515"/>
                <a:gd name="T85" fmla="*/ 1914 h 2521"/>
                <a:gd name="T86" fmla="*/ 2459 w 2515"/>
                <a:gd name="T87" fmla="*/ 1634 h 2521"/>
                <a:gd name="T88" fmla="*/ 2513 w 2515"/>
                <a:gd name="T89" fmla="*/ 1325 h 2521"/>
                <a:gd name="T90" fmla="*/ 2490 w 2515"/>
                <a:gd name="T91" fmla="*/ 1006 h 2521"/>
                <a:gd name="T92" fmla="*/ 2390 w 2515"/>
                <a:gd name="T93" fmla="*/ 714 h 2521"/>
                <a:gd name="T94" fmla="*/ 2227 w 2515"/>
                <a:gd name="T95" fmla="*/ 459 h 2521"/>
                <a:gd name="T96" fmla="*/ 2009 w 2515"/>
                <a:gd name="T97" fmla="*/ 251 h 2521"/>
                <a:gd name="T98" fmla="*/ 1746 w 2515"/>
                <a:gd name="T99" fmla="*/ 99 h 2521"/>
                <a:gd name="T100" fmla="*/ 1449 w 2515"/>
                <a:gd name="T101" fmla="*/ 14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5" h="2521">
                  <a:moveTo>
                    <a:pt x="1258" y="2017"/>
                  </a:moveTo>
                  <a:lnTo>
                    <a:pt x="1218" y="2015"/>
                  </a:lnTo>
                  <a:lnTo>
                    <a:pt x="1180" y="2012"/>
                  </a:lnTo>
                  <a:lnTo>
                    <a:pt x="1143" y="2007"/>
                  </a:lnTo>
                  <a:lnTo>
                    <a:pt x="1106" y="2001"/>
                  </a:lnTo>
                  <a:lnTo>
                    <a:pt x="1068" y="1992"/>
                  </a:lnTo>
                  <a:lnTo>
                    <a:pt x="1033" y="1982"/>
                  </a:lnTo>
                  <a:lnTo>
                    <a:pt x="998" y="1970"/>
                  </a:lnTo>
                  <a:lnTo>
                    <a:pt x="964" y="1957"/>
                  </a:lnTo>
                  <a:lnTo>
                    <a:pt x="931" y="1942"/>
                  </a:lnTo>
                  <a:lnTo>
                    <a:pt x="897" y="1925"/>
                  </a:lnTo>
                  <a:lnTo>
                    <a:pt x="866" y="1907"/>
                  </a:lnTo>
                  <a:lnTo>
                    <a:pt x="836" y="1887"/>
                  </a:lnTo>
                  <a:lnTo>
                    <a:pt x="806" y="1866"/>
                  </a:lnTo>
                  <a:lnTo>
                    <a:pt x="778" y="1844"/>
                  </a:lnTo>
                  <a:lnTo>
                    <a:pt x="751" y="1820"/>
                  </a:lnTo>
                  <a:lnTo>
                    <a:pt x="723" y="1795"/>
                  </a:lnTo>
                  <a:lnTo>
                    <a:pt x="699" y="1768"/>
                  </a:lnTo>
                  <a:lnTo>
                    <a:pt x="675" y="1741"/>
                  </a:lnTo>
                  <a:lnTo>
                    <a:pt x="653" y="1713"/>
                  </a:lnTo>
                  <a:lnTo>
                    <a:pt x="632" y="1683"/>
                  </a:lnTo>
                  <a:lnTo>
                    <a:pt x="612" y="1653"/>
                  </a:lnTo>
                  <a:lnTo>
                    <a:pt x="594" y="1620"/>
                  </a:lnTo>
                  <a:lnTo>
                    <a:pt x="578" y="1588"/>
                  </a:lnTo>
                  <a:lnTo>
                    <a:pt x="562" y="1555"/>
                  </a:lnTo>
                  <a:lnTo>
                    <a:pt x="548" y="1520"/>
                  </a:lnTo>
                  <a:lnTo>
                    <a:pt x="537" y="1485"/>
                  </a:lnTo>
                  <a:lnTo>
                    <a:pt x="527" y="1449"/>
                  </a:lnTo>
                  <a:lnTo>
                    <a:pt x="518" y="1413"/>
                  </a:lnTo>
                  <a:lnTo>
                    <a:pt x="512" y="1375"/>
                  </a:lnTo>
                  <a:lnTo>
                    <a:pt x="507" y="1338"/>
                  </a:lnTo>
                  <a:lnTo>
                    <a:pt x="504" y="1299"/>
                  </a:lnTo>
                  <a:lnTo>
                    <a:pt x="503" y="1260"/>
                  </a:lnTo>
                  <a:lnTo>
                    <a:pt x="504" y="1221"/>
                  </a:lnTo>
                  <a:lnTo>
                    <a:pt x="507" y="1183"/>
                  </a:lnTo>
                  <a:lnTo>
                    <a:pt x="512" y="1145"/>
                  </a:lnTo>
                  <a:lnTo>
                    <a:pt x="518" y="1108"/>
                  </a:lnTo>
                  <a:lnTo>
                    <a:pt x="527" y="1072"/>
                  </a:lnTo>
                  <a:lnTo>
                    <a:pt x="537" y="1035"/>
                  </a:lnTo>
                  <a:lnTo>
                    <a:pt x="548" y="1000"/>
                  </a:lnTo>
                  <a:lnTo>
                    <a:pt x="562" y="966"/>
                  </a:lnTo>
                  <a:lnTo>
                    <a:pt x="578" y="933"/>
                  </a:lnTo>
                  <a:lnTo>
                    <a:pt x="594" y="900"/>
                  </a:lnTo>
                  <a:lnTo>
                    <a:pt x="612" y="868"/>
                  </a:lnTo>
                  <a:lnTo>
                    <a:pt x="632" y="838"/>
                  </a:lnTo>
                  <a:lnTo>
                    <a:pt x="653" y="808"/>
                  </a:lnTo>
                  <a:lnTo>
                    <a:pt x="675" y="779"/>
                  </a:lnTo>
                  <a:lnTo>
                    <a:pt x="699" y="752"/>
                  </a:lnTo>
                  <a:lnTo>
                    <a:pt x="723" y="726"/>
                  </a:lnTo>
                  <a:lnTo>
                    <a:pt x="751" y="701"/>
                  </a:lnTo>
                  <a:lnTo>
                    <a:pt x="778" y="677"/>
                  </a:lnTo>
                  <a:lnTo>
                    <a:pt x="806" y="654"/>
                  </a:lnTo>
                  <a:lnTo>
                    <a:pt x="836" y="633"/>
                  </a:lnTo>
                  <a:lnTo>
                    <a:pt x="866" y="614"/>
                  </a:lnTo>
                  <a:lnTo>
                    <a:pt x="897" y="596"/>
                  </a:lnTo>
                  <a:lnTo>
                    <a:pt x="931" y="579"/>
                  </a:lnTo>
                  <a:lnTo>
                    <a:pt x="964" y="564"/>
                  </a:lnTo>
                  <a:lnTo>
                    <a:pt x="998" y="549"/>
                  </a:lnTo>
                  <a:lnTo>
                    <a:pt x="1033" y="538"/>
                  </a:lnTo>
                  <a:lnTo>
                    <a:pt x="1068" y="528"/>
                  </a:lnTo>
                  <a:lnTo>
                    <a:pt x="1106" y="519"/>
                  </a:lnTo>
                  <a:lnTo>
                    <a:pt x="1143" y="513"/>
                  </a:lnTo>
                  <a:lnTo>
                    <a:pt x="1180" y="508"/>
                  </a:lnTo>
                  <a:lnTo>
                    <a:pt x="1218" y="505"/>
                  </a:lnTo>
                  <a:lnTo>
                    <a:pt x="1258" y="504"/>
                  </a:lnTo>
                  <a:lnTo>
                    <a:pt x="1297" y="505"/>
                  </a:lnTo>
                  <a:lnTo>
                    <a:pt x="1335" y="508"/>
                  </a:lnTo>
                  <a:lnTo>
                    <a:pt x="1372" y="513"/>
                  </a:lnTo>
                  <a:lnTo>
                    <a:pt x="1409" y="519"/>
                  </a:lnTo>
                  <a:lnTo>
                    <a:pt x="1447" y="528"/>
                  </a:lnTo>
                  <a:lnTo>
                    <a:pt x="1482" y="538"/>
                  </a:lnTo>
                  <a:lnTo>
                    <a:pt x="1517" y="549"/>
                  </a:lnTo>
                  <a:lnTo>
                    <a:pt x="1551" y="564"/>
                  </a:lnTo>
                  <a:lnTo>
                    <a:pt x="1585" y="579"/>
                  </a:lnTo>
                  <a:lnTo>
                    <a:pt x="1618" y="596"/>
                  </a:lnTo>
                  <a:lnTo>
                    <a:pt x="1649" y="614"/>
                  </a:lnTo>
                  <a:lnTo>
                    <a:pt x="1679" y="633"/>
                  </a:lnTo>
                  <a:lnTo>
                    <a:pt x="1709" y="654"/>
                  </a:lnTo>
                  <a:lnTo>
                    <a:pt x="1737" y="677"/>
                  </a:lnTo>
                  <a:lnTo>
                    <a:pt x="1765" y="701"/>
                  </a:lnTo>
                  <a:lnTo>
                    <a:pt x="1791" y="726"/>
                  </a:lnTo>
                  <a:lnTo>
                    <a:pt x="1816" y="752"/>
                  </a:lnTo>
                  <a:lnTo>
                    <a:pt x="1840" y="779"/>
                  </a:lnTo>
                  <a:lnTo>
                    <a:pt x="1862" y="808"/>
                  </a:lnTo>
                  <a:lnTo>
                    <a:pt x="1883" y="838"/>
                  </a:lnTo>
                  <a:lnTo>
                    <a:pt x="1902" y="868"/>
                  </a:lnTo>
                  <a:lnTo>
                    <a:pt x="1920" y="900"/>
                  </a:lnTo>
                  <a:lnTo>
                    <a:pt x="1938" y="933"/>
                  </a:lnTo>
                  <a:lnTo>
                    <a:pt x="1953" y="966"/>
                  </a:lnTo>
                  <a:lnTo>
                    <a:pt x="1967" y="1000"/>
                  </a:lnTo>
                  <a:lnTo>
                    <a:pt x="1978" y="1035"/>
                  </a:lnTo>
                  <a:lnTo>
                    <a:pt x="1988" y="1072"/>
                  </a:lnTo>
                  <a:lnTo>
                    <a:pt x="1997" y="1108"/>
                  </a:lnTo>
                  <a:lnTo>
                    <a:pt x="2003" y="1145"/>
                  </a:lnTo>
                  <a:lnTo>
                    <a:pt x="2008" y="1183"/>
                  </a:lnTo>
                  <a:lnTo>
                    <a:pt x="2011" y="1221"/>
                  </a:lnTo>
                  <a:lnTo>
                    <a:pt x="2012" y="1260"/>
                  </a:lnTo>
                  <a:lnTo>
                    <a:pt x="2011" y="1299"/>
                  </a:lnTo>
                  <a:lnTo>
                    <a:pt x="2008" y="1338"/>
                  </a:lnTo>
                  <a:lnTo>
                    <a:pt x="2003" y="1375"/>
                  </a:lnTo>
                  <a:lnTo>
                    <a:pt x="1997" y="1413"/>
                  </a:lnTo>
                  <a:lnTo>
                    <a:pt x="1988" y="1449"/>
                  </a:lnTo>
                  <a:lnTo>
                    <a:pt x="1978" y="1485"/>
                  </a:lnTo>
                  <a:lnTo>
                    <a:pt x="1967" y="1520"/>
                  </a:lnTo>
                  <a:lnTo>
                    <a:pt x="1953" y="1555"/>
                  </a:lnTo>
                  <a:lnTo>
                    <a:pt x="1938" y="1588"/>
                  </a:lnTo>
                  <a:lnTo>
                    <a:pt x="1920" y="1620"/>
                  </a:lnTo>
                  <a:lnTo>
                    <a:pt x="1902" y="1653"/>
                  </a:lnTo>
                  <a:lnTo>
                    <a:pt x="1883" y="1683"/>
                  </a:lnTo>
                  <a:lnTo>
                    <a:pt x="1862" y="1713"/>
                  </a:lnTo>
                  <a:lnTo>
                    <a:pt x="1840" y="1741"/>
                  </a:lnTo>
                  <a:lnTo>
                    <a:pt x="1816" y="1768"/>
                  </a:lnTo>
                  <a:lnTo>
                    <a:pt x="1791" y="1795"/>
                  </a:lnTo>
                  <a:lnTo>
                    <a:pt x="1765" y="1820"/>
                  </a:lnTo>
                  <a:lnTo>
                    <a:pt x="1737" y="1844"/>
                  </a:lnTo>
                  <a:lnTo>
                    <a:pt x="1709" y="1866"/>
                  </a:lnTo>
                  <a:lnTo>
                    <a:pt x="1679" y="1887"/>
                  </a:lnTo>
                  <a:lnTo>
                    <a:pt x="1649" y="1907"/>
                  </a:lnTo>
                  <a:lnTo>
                    <a:pt x="1618" y="1925"/>
                  </a:lnTo>
                  <a:lnTo>
                    <a:pt x="1585" y="1942"/>
                  </a:lnTo>
                  <a:lnTo>
                    <a:pt x="1551" y="1957"/>
                  </a:lnTo>
                  <a:lnTo>
                    <a:pt x="1517" y="1970"/>
                  </a:lnTo>
                  <a:lnTo>
                    <a:pt x="1482" y="1982"/>
                  </a:lnTo>
                  <a:lnTo>
                    <a:pt x="1447" y="1992"/>
                  </a:lnTo>
                  <a:lnTo>
                    <a:pt x="1409" y="2001"/>
                  </a:lnTo>
                  <a:lnTo>
                    <a:pt x="1372" y="2007"/>
                  </a:lnTo>
                  <a:lnTo>
                    <a:pt x="1335" y="2012"/>
                  </a:lnTo>
                  <a:lnTo>
                    <a:pt x="1297" y="2015"/>
                  </a:lnTo>
                  <a:lnTo>
                    <a:pt x="1258" y="2017"/>
                  </a:lnTo>
                  <a:close/>
                  <a:moveTo>
                    <a:pt x="1258" y="0"/>
                  </a:moveTo>
                  <a:lnTo>
                    <a:pt x="1193" y="2"/>
                  </a:lnTo>
                  <a:lnTo>
                    <a:pt x="1129" y="6"/>
                  </a:lnTo>
                  <a:lnTo>
                    <a:pt x="1066" y="14"/>
                  </a:lnTo>
                  <a:lnTo>
                    <a:pt x="1004" y="25"/>
                  </a:lnTo>
                  <a:lnTo>
                    <a:pt x="944" y="39"/>
                  </a:lnTo>
                  <a:lnTo>
                    <a:pt x="884" y="56"/>
                  </a:lnTo>
                  <a:lnTo>
                    <a:pt x="826" y="77"/>
                  </a:lnTo>
                  <a:lnTo>
                    <a:pt x="769" y="99"/>
                  </a:lnTo>
                  <a:lnTo>
                    <a:pt x="713" y="124"/>
                  </a:lnTo>
                  <a:lnTo>
                    <a:pt x="659" y="152"/>
                  </a:lnTo>
                  <a:lnTo>
                    <a:pt x="606" y="182"/>
                  </a:lnTo>
                  <a:lnTo>
                    <a:pt x="555" y="216"/>
                  </a:lnTo>
                  <a:lnTo>
                    <a:pt x="506" y="251"/>
                  </a:lnTo>
                  <a:lnTo>
                    <a:pt x="458" y="288"/>
                  </a:lnTo>
                  <a:lnTo>
                    <a:pt x="413" y="328"/>
                  </a:lnTo>
                  <a:lnTo>
                    <a:pt x="369" y="369"/>
                  </a:lnTo>
                  <a:lnTo>
                    <a:pt x="327" y="413"/>
                  </a:lnTo>
                  <a:lnTo>
                    <a:pt x="288" y="459"/>
                  </a:lnTo>
                  <a:lnTo>
                    <a:pt x="251" y="506"/>
                  </a:lnTo>
                  <a:lnTo>
                    <a:pt x="215" y="556"/>
                  </a:lnTo>
                  <a:lnTo>
                    <a:pt x="182" y="607"/>
                  </a:lnTo>
                  <a:lnTo>
                    <a:pt x="152" y="659"/>
                  </a:lnTo>
                  <a:lnTo>
                    <a:pt x="124" y="714"/>
                  </a:lnTo>
                  <a:lnTo>
                    <a:pt x="99" y="770"/>
                  </a:lnTo>
                  <a:lnTo>
                    <a:pt x="77" y="827"/>
                  </a:lnTo>
                  <a:lnTo>
                    <a:pt x="56" y="886"/>
                  </a:lnTo>
                  <a:lnTo>
                    <a:pt x="39" y="946"/>
                  </a:lnTo>
                  <a:lnTo>
                    <a:pt x="25" y="1006"/>
                  </a:lnTo>
                  <a:lnTo>
                    <a:pt x="14" y="1069"/>
                  </a:lnTo>
                  <a:lnTo>
                    <a:pt x="7" y="1131"/>
                  </a:lnTo>
                  <a:lnTo>
                    <a:pt x="2" y="1196"/>
                  </a:lnTo>
                  <a:lnTo>
                    <a:pt x="0" y="1260"/>
                  </a:lnTo>
                  <a:lnTo>
                    <a:pt x="2" y="1325"/>
                  </a:lnTo>
                  <a:lnTo>
                    <a:pt x="7" y="1389"/>
                  </a:lnTo>
                  <a:lnTo>
                    <a:pt x="14" y="1452"/>
                  </a:lnTo>
                  <a:lnTo>
                    <a:pt x="25" y="1514"/>
                  </a:lnTo>
                  <a:lnTo>
                    <a:pt x="39" y="1575"/>
                  </a:lnTo>
                  <a:lnTo>
                    <a:pt x="56" y="1634"/>
                  </a:lnTo>
                  <a:lnTo>
                    <a:pt x="77" y="1693"/>
                  </a:lnTo>
                  <a:lnTo>
                    <a:pt x="99" y="1750"/>
                  </a:lnTo>
                  <a:lnTo>
                    <a:pt x="124" y="1806"/>
                  </a:lnTo>
                  <a:lnTo>
                    <a:pt x="152" y="1860"/>
                  </a:lnTo>
                  <a:lnTo>
                    <a:pt x="182" y="1914"/>
                  </a:lnTo>
                  <a:lnTo>
                    <a:pt x="215" y="1964"/>
                  </a:lnTo>
                  <a:lnTo>
                    <a:pt x="251" y="2014"/>
                  </a:lnTo>
                  <a:lnTo>
                    <a:pt x="288" y="2062"/>
                  </a:lnTo>
                  <a:lnTo>
                    <a:pt x="327" y="2107"/>
                  </a:lnTo>
                  <a:lnTo>
                    <a:pt x="369" y="2152"/>
                  </a:lnTo>
                  <a:lnTo>
                    <a:pt x="413" y="2193"/>
                  </a:lnTo>
                  <a:lnTo>
                    <a:pt x="458" y="2232"/>
                  </a:lnTo>
                  <a:lnTo>
                    <a:pt x="506" y="2270"/>
                  </a:lnTo>
                  <a:lnTo>
                    <a:pt x="555" y="2305"/>
                  </a:lnTo>
                  <a:lnTo>
                    <a:pt x="606" y="2338"/>
                  </a:lnTo>
                  <a:lnTo>
                    <a:pt x="659" y="2368"/>
                  </a:lnTo>
                  <a:lnTo>
                    <a:pt x="713" y="2397"/>
                  </a:lnTo>
                  <a:lnTo>
                    <a:pt x="769" y="2422"/>
                  </a:lnTo>
                  <a:lnTo>
                    <a:pt x="826" y="2444"/>
                  </a:lnTo>
                  <a:lnTo>
                    <a:pt x="884" y="2464"/>
                  </a:lnTo>
                  <a:lnTo>
                    <a:pt x="944" y="2481"/>
                  </a:lnTo>
                  <a:lnTo>
                    <a:pt x="1004" y="2495"/>
                  </a:lnTo>
                  <a:lnTo>
                    <a:pt x="1066" y="2507"/>
                  </a:lnTo>
                  <a:lnTo>
                    <a:pt x="1129" y="2515"/>
                  </a:lnTo>
                  <a:lnTo>
                    <a:pt x="1193" y="2519"/>
                  </a:lnTo>
                  <a:lnTo>
                    <a:pt x="1258" y="2521"/>
                  </a:lnTo>
                  <a:lnTo>
                    <a:pt x="1322" y="2519"/>
                  </a:lnTo>
                  <a:lnTo>
                    <a:pt x="1385" y="2515"/>
                  </a:lnTo>
                  <a:lnTo>
                    <a:pt x="1449" y="2507"/>
                  </a:lnTo>
                  <a:lnTo>
                    <a:pt x="1510" y="2495"/>
                  </a:lnTo>
                  <a:lnTo>
                    <a:pt x="1571" y="2481"/>
                  </a:lnTo>
                  <a:lnTo>
                    <a:pt x="1631" y="2464"/>
                  </a:lnTo>
                  <a:lnTo>
                    <a:pt x="1689" y="2444"/>
                  </a:lnTo>
                  <a:lnTo>
                    <a:pt x="1746" y="2422"/>
                  </a:lnTo>
                  <a:lnTo>
                    <a:pt x="1802" y="2397"/>
                  </a:lnTo>
                  <a:lnTo>
                    <a:pt x="1856" y="2368"/>
                  </a:lnTo>
                  <a:lnTo>
                    <a:pt x="1908" y="2338"/>
                  </a:lnTo>
                  <a:lnTo>
                    <a:pt x="1960" y="2305"/>
                  </a:lnTo>
                  <a:lnTo>
                    <a:pt x="2009" y="2270"/>
                  </a:lnTo>
                  <a:lnTo>
                    <a:pt x="2056" y="2232"/>
                  </a:lnTo>
                  <a:lnTo>
                    <a:pt x="2103" y="2193"/>
                  </a:lnTo>
                  <a:lnTo>
                    <a:pt x="2146" y="2152"/>
                  </a:lnTo>
                  <a:lnTo>
                    <a:pt x="2188" y="2107"/>
                  </a:lnTo>
                  <a:lnTo>
                    <a:pt x="2227" y="2062"/>
                  </a:lnTo>
                  <a:lnTo>
                    <a:pt x="2265" y="2014"/>
                  </a:lnTo>
                  <a:lnTo>
                    <a:pt x="2300" y="1964"/>
                  </a:lnTo>
                  <a:lnTo>
                    <a:pt x="2333" y="1914"/>
                  </a:lnTo>
                  <a:lnTo>
                    <a:pt x="2363" y="1860"/>
                  </a:lnTo>
                  <a:lnTo>
                    <a:pt x="2390" y="1806"/>
                  </a:lnTo>
                  <a:lnTo>
                    <a:pt x="2416" y="1750"/>
                  </a:lnTo>
                  <a:lnTo>
                    <a:pt x="2439" y="1693"/>
                  </a:lnTo>
                  <a:lnTo>
                    <a:pt x="2459" y="1634"/>
                  </a:lnTo>
                  <a:lnTo>
                    <a:pt x="2476" y="1575"/>
                  </a:lnTo>
                  <a:lnTo>
                    <a:pt x="2490" y="1514"/>
                  </a:lnTo>
                  <a:lnTo>
                    <a:pt x="2501" y="1452"/>
                  </a:lnTo>
                  <a:lnTo>
                    <a:pt x="2508" y="1389"/>
                  </a:lnTo>
                  <a:lnTo>
                    <a:pt x="2513" y="1325"/>
                  </a:lnTo>
                  <a:lnTo>
                    <a:pt x="2515" y="1260"/>
                  </a:lnTo>
                  <a:lnTo>
                    <a:pt x="2513" y="1196"/>
                  </a:lnTo>
                  <a:lnTo>
                    <a:pt x="2508" y="1131"/>
                  </a:lnTo>
                  <a:lnTo>
                    <a:pt x="2501" y="1069"/>
                  </a:lnTo>
                  <a:lnTo>
                    <a:pt x="2490" y="1006"/>
                  </a:lnTo>
                  <a:lnTo>
                    <a:pt x="2476" y="946"/>
                  </a:lnTo>
                  <a:lnTo>
                    <a:pt x="2459" y="886"/>
                  </a:lnTo>
                  <a:lnTo>
                    <a:pt x="2439" y="827"/>
                  </a:lnTo>
                  <a:lnTo>
                    <a:pt x="2416" y="770"/>
                  </a:lnTo>
                  <a:lnTo>
                    <a:pt x="2390" y="714"/>
                  </a:lnTo>
                  <a:lnTo>
                    <a:pt x="2363" y="659"/>
                  </a:lnTo>
                  <a:lnTo>
                    <a:pt x="2333" y="607"/>
                  </a:lnTo>
                  <a:lnTo>
                    <a:pt x="2300" y="556"/>
                  </a:lnTo>
                  <a:lnTo>
                    <a:pt x="2265" y="506"/>
                  </a:lnTo>
                  <a:lnTo>
                    <a:pt x="2227" y="459"/>
                  </a:lnTo>
                  <a:lnTo>
                    <a:pt x="2188" y="413"/>
                  </a:lnTo>
                  <a:lnTo>
                    <a:pt x="2146" y="369"/>
                  </a:lnTo>
                  <a:lnTo>
                    <a:pt x="2103" y="328"/>
                  </a:lnTo>
                  <a:lnTo>
                    <a:pt x="2056" y="288"/>
                  </a:lnTo>
                  <a:lnTo>
                    <a:pt x="2009" y="251"/>
                  </a:lnTo>
                  <a:lnTo>
                    <a:pt x="1960" y="216"/>
                  </a:lnTo>
                  <a:lnTo>
                    <a:pt x="1908" y="182"/>
                  </a:lnTo>
                  <a:lnTo>
                    <a:pt x="1856" y="152"/>
                  </a:lnTo>
                  <a:lnTo>
                    <a:pt x="1802" y="124"/>
                  </a:lnTo>
                  <a:lnTo>
                    <a:pt x="1746" y="99"/>
                  </a:lnTo>
                  <a:lnTo>
                    <a:pt x="1689" y="77"/>
                  </a:lnTo>
                  <a:lnTo>
                    <a:pt x="1631" y="56"/>
                  </a:lnTo>
                  <a:lnTo>
                    <a:pt x="1571" y="39"/>
                  </a:lnTo>
                  <a:lnTo>
                    <a:pt x="1510" y="25"/>
                  </a:lnTo>
                  <a:lnTo>
                    <a:pt x="1449" y="14"/>
                  </a:lnTo>
                  <a:lnTo>
                    <a:pt x="1385" y="6"/>
                  </a:lnTo>
                  <a:lnTo>
                    <a:pt x="1322" y="2"/>
                  </a:lnTo>
                  <a:lnTo>
                    <a:pt x="12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75" name="Freeform 231"/>
            <p:cNvSpPr>
              <a:spLocks noEditPoints="1"/>
            </p:cNvSpPr>
            <p:nvPr>
              <p:custDataLst>
                <p:tags r:id="rId17"/>
              </p:custDataLst>
            </p:nvPr>
          </p:nvSpPr>
          <p:spPr bwMode="auto">
            <a:xfrm>
              <a:off x="6999288" y="4475163"/>
              <a:ext cx="85725" cy="87313"/>
            </a:xfrm>
            <a:custGeom>
              <a:avLst/>
              <a:gdLst>
                <a:gd name="T0" fmla="*/ 1107 w 2012"/>
                <a:gd name="T1" fmla="*/ 514 h 2016"/>
                <a:gd name="T2" fmla="*/ 1224 w 2012"/>
                <a:gd name="T3" fmla="*/ 553 h 2016"/>
                <a:gd name="T4" fmla="*/ 1326 w 2012"/>
                <a:gd name="T5" fmla="*/ 619 h 2016"/>
                <a:gd name="T6" fmla="*/ 1409 w 2012"/>
                <a:gd name="T7" fmla="*/ 707 h 2016"/>
                <a:gd name="T8" fmla="*/ 1469 w 2012"/>
                <a:gd name="T9" fmla="*/ 812 h 2016"/>
                <a:gd name="T10" fmla="*/ 1503 w 2012"/>
                <a:gd name="T11" fmla="*/ 931 h 2016"/>
                <a:gd name="T12" fmla="*/ 1507 w 2012"/>
                <a:gd name="T13" fmla="*/ 1060 h 2016"/>
                <a:gd name="T14" fmla="*/ 1478 w 2012"/>
                <a:gd name="T15" fmla="*/ 1182 h 2016"/>
                <a:gd name="T16" fmla="*/ 1423 w 2012"/>
                <a:gd name="T17" fmla="*/ 1290 h 2016"/>
                <a:gd name="T18" fmla="*/ 1344 w 2012"/>
                <a:gd name="T19" fmla="*/ 1381 h 2016"/>
                <a:gd name="T20" fmla="*/ 1245 w 2012"/>
                <a:gd name="T21" fmla="*/ 1452 h 2016"/>
                <a:gd name="T22" fmla="*/ 1131 w 2012"/>
                <a:gd name="T23" fmla="*/ 1496 h 2016"/>
                <a:gd name="T24" fmla="*/ 1006 w 2012"/>
                <a:gd name="T25" fmla="*/ 1512 h 2016"/>
                <a:gd name="T26" fmla="*/ 880 w 2012"/>
                <a:gd name="T27" fmla="*/ 1496 h 2016"/>
                <a:gd name="T28" fmla="*/ 766 w 2012"/>
                <a:gd name="T29" fmla="*/ 1452 h 2016"/>
                <a:gd name="T30" fmla="*/ 668 w 2012"/>
                <a:gd name="T31" fmla="*/ 1381 h 2016"/>
                <a:gd name="T32" fmla="*/ 589 w 2012"/>
                <a:gd name="T33" fmla="*/ 1290 h 2016"/>
                <a:gd name="T34" fmla="*/ 534 w 2012"/>
                <a:gd name="T35" fmla="*/ 1182 h 2016"/>
                <a:gd name="T36" fmla="*/ 506 w 2012"/>
                <a:gd name="T37" fmla="*/ 1060 h 2016"/>
                <a:gd name="T38" fmla="*/ 509 w 2012"/>
                <a:gd name="T39" fmla="*/ 931 h 2016"/>
                <a:gd name="T40" fmla="*/ 543 w 2012"/>
                <a:gd name="T41" fmla="*/ 812 h 2016"/>
                <a:gd name="T42" fmla="*/ 603 w 2012"/>
                <a:gd name="T43" fmla="*/ 707 h 2016"/>
                <a:gd name="T44" fmla="*/ 686 w 2012"/>
                <a:gd name="T45" fmla="*/ 619 h 2016"/>
                <a:gd name="T46" fmla="*/ 787 w 2012"/>
                <a:gd name="T47" fmla="*/ 553 h 2016"/>
                <a:gd name="T48" fmla="*/ 904 w 2012"/>
                <a:gd name="T49" fmla="*/ 514 h 2016"/>
                <a:gd name="T50" fmla="*/ 0 w 2012"/>
                <a:gd name="T51" fmla="*/ 1008 h 2016"/>
                <a:gd name="T52" fmla="*/ 32 w 2012"/>
                <a:gd name="T53" fmla="*/ 1260 h 2016"/>
                <a:gd name="T54" fmla="*/ 121 w 2012"/>
                <a:gd name="T55" fmla="*/ 1488 h 2016"/>
                <a:gd name="T56" fmla="*/ 261 w 2012"/>
                <a:gd name="T57" fmla="*/ 1686 h 2016"/>
                <a:gd name="T58" fmla="*/ 443 w 2012"/>
                <a:gd name="T59" fmla="*/ 1844 h 2016"/>
                <a:gd name="T60" fmla="*/ 661 w 2012"/>
                <a:gd name="T61" fmla="*/ 1955 h 2016"/>
                <a:gd name="T62" fmla="*/ 903 w 2012"/>
                <a:gd name="T63" fmla="*/ 2011 h 2016"/>
                <a:gd name="T64" fmla="*/ 1159 w 2012"/>
                <a:gd name="T65" fmla="*/ 2004 h 2016"/>
                <a:gd name="T66" fmla="*/ 1397 w 2012"/>
                <a:gd name="T67" fmla="*/ 1937 h 2016"/>
                <a:gd name="T68" fmla="*/ 1607 w 2012"/>
                <a:gd name="T69" fmla="*/ 1816 h 2016"/>
                <a:gd name="T70" fmla="*/ 1782 w 2012"/>
                <a:gd name="T71" fmla="*/ 1649 h 2016"/>
                <a:gd name="T72" fmla="*/ 1912 w 2012"/>
                <a:gd name="T73" fmla="*/ 1445 h 2016"/>
                <a:gd name="T74" fmla="*/ 1992 w 2012"/>
                <a:gd name="T75" fmla="*/ 1211 h 2016"/>
                <a:gd name="T76" fmla="*/ 2011 w 2012"/>
                <a:gd name="T77" fmla="*/ 957 h 2016"/>
                <a:gd name="T78" fmla="*/ 1966 w 2012"/>
                <a:gd name="T79" fmla="*/ 709 h 2016"/>
                <a:gd name="T80" fmla="*/ 1866 w 2012"/>
                <a:gd name="T81" fmla="*/ 486 h 2016"/>
                <a:gd name="T82" fmla="*/ 1717 w 2012"/>
                <a:gd name="T83" fmla="*/ 295 h 2016"/>
                <a:gd name="T84" fmla="*/ 1527 w 2012"/>
                <a:gd name="T85" fmla="*/ 146 h 2016"/>
                <a:gd name="T86" fmla="*/ 1304 w 2012"/>
                <a:gd name="T87" fmla="*/ 45 h 2016"/>
                <a:gd name="T88" fmla="*/ 1057 w 2012"/>
                <a:gd name="T89" fmla="*/ 1 h 2016"/>
                <a:gd name="T90" fmla="*/ 803 w 2012"/>
                <a:gd name="T91" fmla="*/ 20 h 2016"/>
                <a:gd name="T92" fmla="*/ 570 w 2012"/>
                <a:gd name="T93" fmla="*/ 100 h 2016"/>
                <a:gd name="T94" fmla="*/ 366 w 2012"/>
                <a:gd name="T95" fmla="*/ 231 h 2016"/>
                <a:gd name="T96" fmla="*/ 200 w 2012"/>
                <a:gd name="T97" fmla="*/ 405 h 2016"/>
                <a:gd name="T98" fmla="*/ 79 w 2012"/>
                <a:gd name="T99" fmla="*/ 616 h 2016"/>
                <a:gd name="T100" fmla="*/ 12 w 2012"/>
                <a:gd name="T101" fmla="*/ 855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11" h="2015">
                  <a:moveTo>
                    <a:pt x="1006" y="504"/>
                  </a:moveTo>
                  <a:lnTo>
                    <a:pt x="1032" y="505"/>
                  </a:lnTo>
                  <a:lnTo>
                    <a:pt x="1057" y="507"/>
                  </a:lnTo>
                  <a:lnTo>
                    <a:pt x="1082" y="510"/>
                  </a:lnTo>
                  <a:lnTo>
                    <a:pt x="1107" y="514"/>
                  </a:lnTo>
                  <a:lnTo>
                    <a:pt x="1131" y="520"/>
                  </a:lnTo>
                  <a:lnTo>
                    <a:pt x="1156" y="526"/>
                  </a:lnTo>
                  <a:lnTo>
                    <a:pt x="1179" y="534"/>
                  </a:lnTo>
                  <a:lnTo>
                    <a:pt x="1202" y="543"/>
                  </a:lnTo>
                  <a:lnTo>
                    <a:pt x="1224" y="553"/>
                  </a:lnTo>
                  <a:lnTo>
                    <a:pt x="1245" y="564"/>
                  </a:lnTo>
                  <a:lnTo>
                    <a:pt x="1266" y="577"/>
                  </a:lnTo>
                  <a:lnTo>
                    <a:pt x="1287" y="590"/>
                  </a:lnTo>
                  <a:lnTo>
                    <a:pt x="1306" y="604"/>
                  </a:lnTo>
                  <a:lnTo>
                    <a:pt x="1326" y="619"/>
                  </a:lnTo>
                  <a:lnTo>
                    <a:pt x="1344" y="635"/>
                  </a:lnTo>
                  <a:lnTo>
                    <a:pt x="1362" y="651"/>
                  </a:lnTo>
                  <a:lnTo>
                    <a:pt x="1378" y="669"/>
                  </a:lnTo>
                  <a:lnTo>
                    <a:pt x="1394" y="688"/>
                  </a:lnTo>
                  <a:lnTo>
                    <a:pt x="1409" y="707"/>
                  </a:lnTo>
                  <a:lnTo>
                    <a:pt x="1423" y="726"/>
                  </a:lnTo>
                  <a:lnTo>
                    <a:pt x="1436" y="747"/>
                  </a:lnTo>
                  <a:lnTo>
                    <a:pt x="1448" y="768"/>
                  </a:lnTo>
                  <a:lnTo>
                    <a:pt x="1459" y="789"/>
                  </a:lnTo>
                  <a:lnTo>
                    <a:pt x="1469" y="812"/>
                  </a:lnTo>
                  <a:lnTo>
                    <a:pt x="1478" y="835"/>
                  </a:lnTo>
                  <a:lnTo>
                    <a:pt x="1487" y="858"/>
                  </a:lnTo>
                  <a:lnTo>
                    <a:pt x="1493" y="882"/>
                  </a:lnTo>
                  <a:lnTo>
                    <a:pt x="1499" y="906"/>
                  </a:lnTo>
                  <a:lnTo>
                    <a:pt x="1503" y="931"/>
                  </a:lnTo>
                  <a:lnTo>
                    <a:pt x="1507" y="957"/>
                  </a:lnTo>
                  <a:lnTo>
                    <a:pt x="1508" y="982"/>
                  </a:lnTo>
                  <a:lnTo>
                    <a:pt x="1509" y="1008"/>
                  </a:lnTo>
                  <a:lnTo>
                    <a:pt x="1508" y="1034"/>
                  </a:lnTo>
                  <a:lnTo>
                    <a:pt x="1507" y="1060"/>
                  </a:lnTo>
                  <a:lnTo>
                    <a:pt x="1503" y="1085"/>
                  </a:lnTo>
                  <a:lnTo>
                    <a:pt x="1499" y="1110"/>
                  </a:lnTo>
                  <a:lnTo>
                    <a:pt x="1493" y="1134"/>
                  </a:lnTo>
                  <a:lnTo>
                    <a:pt x="1487" y="1158"/>
                  </a:lnTo>
                  <a:lnTo>
                    <a:pt x="1478" y="1182"/>
                  </a:lnTo>
                  <a:lnTo>
                    <a:pt x="1469" y="1205"/>
                  </a:lnTo>
                  <a:lnTo>
                    <a:pt x="1459" y="1227"/>
                  </a:lnTo>
                  <a:lnTo>
                    <a:pt x="1448" y="1248"/>
                  </a:lnTo>
                  <a:lnTo>
                    <a:pt x="1436" y="1269"/>
                  </a:lnTo>
                  <a:lnTo>
                    <a:pt x="1423" y="1290"/>
                  </a:lnTo>
                  <a:lnTo>
                    <a:pt x="1409" y="1310"/>
                  </a:lnTo>
                  <a:lnTo>
                    <a:pt x="1394" y="1329"/>
                  </a:lnTo>
                  <a:lnTo>
                    <a:pt x="1378" y="1347"/>
                  </a:lnTo>
                  <a:lnTo>
                    <a:pt x="1362" y="1365"/>
                  </a:lnTo>
                  <a:lnTo>
                    <a:pt x="1344" y="1381"/>
                  </a:lnTo>
                  <a:lnTo>
                    <a:pt x="1326" y="1397"/>
                  </a:lnTo>
                  <a:lnTo>
                    <a:pt x="1306" y="1412"/>
                  </a:lnTo>
                  <a:lnTo>
                    <a:pt x="1287" y="1427"/>
                  </a:lnTo>
                  <a:lnTo>
                    <a:pt x="1266" y="1440"/>
                  </a:lnTo>
                  <a:lnTo>
                    <a:pt x="1245" y="1452"/>
                  </a:lnTo>
                  <a:lnTo>
                    <a:pt x="1224" y="1463"/>
                  </a:lnTo>
                  <a:lnTo>
                    <a:pt x="1202" y="1473"/>
                  </a:lnTo>
                  <a:lnTo>
                    <a:pt x="1179" y="1482"/>
                  </a:lnTo>
                  <a:lnTo>
                    <a:pt x="1156" y="1490"/>
                  </a:lnTo>
                  <a:lnTo>
                    <a:pt x="1131" y="1496"/>
                  </a:lnTo>
                  <a:lnTo>
                    <a:pt x="1107" y="1502"/>
                  </a:lnTo>
                  <a:lnTo>
                    <a:pt x="1082" y="1506"/>
                  </a:lnTo>
                  <a:lnTo>
                    <a:pt x="1057" y="1509"/>
                  </a:lnTo>
                  <a:lnTo>
                    <a:pt x="1032" y="1511"/>
                  </a:lnTo>
                  <a:lnTo>
                    <a:pt x="1006" y="1512"/>
                  </a:lnTo>
                  <a:lnTo>
                    <a:pt x="980" y="1511"/>
                  </a:lnTo>
                  <a:lnTo>
                    <a:pt x="954" y="1509"/>
                  </a:lnTo>
                  <a:lnTo>
                    <a:pt x="929" y="1506"/>
                  </a:lnTo>
                  <a:lnTo>
                    <a:pt x="904" y="1502"/>
                  </a:lnTo>
                  <a:lnTo>
                    <a:pt x="880" y="1496"/>
                  </a:lnTo>
                  <a:lnTo>
                    <a:pt x="856" y="1490"/>
                  </a:lnTo>
                  <a:lnTo>
                    <a:pt x="833" y="1482"/>
                  </a:lnTo>
                  <a:lnTo>
                    <a:pt x="811" y="1473"/>
                  </a:lnTo>
                  <a:lnTo>
                    <a:pt x="787" y="1463"/>
                  </a:lnTo>
                  <a:lnTo>
                    <a:pt x="766" y="1452"/>
                  </a:lnTo>
                  <a:lnTo>
                    <a:pt x="745" y="1440"/>
                  </a:lnTo>
                  <a:lnTo>
                    <a:pt x="725" y="1427"/>
                  </a:lnTo>
                  <a:lnTo>
                    <a:pt x="705" y="1412"/>
                  </a:lnTo>
                  <a:lnTo>
                    <a:pt x="686" y="1397"/>
                  </a:lnTo>
                  <a:lnTo>
                    <a:pt x="668" y="1381"/>
                  </a:lnTo>
                  <a:lnTo>
                    <a:pt x="651" y="1365"/>
                  </a:lnTo>
                  <a:lnTo>
                    <a:pt x="633" y="1347"/>
                  </a:lnTo>
                  <a:lnTo>
                    <a:pt x="617" y="1329"/>
                  </a:lnTo>
                  <a:lnTo>
                    <a:pt x="603" y="1310"/>
                  </a:lnTo>
                  <a:lnTo>
                    <a:pt x="589" y="1290"/>
                  </a:lnTo>
                  <a:lnTo>
                    <a:pt x="576" y="1269"/>
                  </a:lnTo>
                  <a:lnTo>
                    <a:pt x="564" y="1248"/>
                  </a:lnTo>
                  <a:lnTo>
                    <a:pt x="553" y="1227"/>
                  </a:lnTo>
                  <a:lnTo>
                    <a:pt x="543" y="1205"/>
                  </a:lnTo>
                  <a:lnTo>
                    <a:pt x="534" y="1182"/>
                  </a:lnTo>
                  <a:lnTo>
                    <a:pt x="526" y="1158"/>
                  </a:lnTo>
                  <a:lnTo>
                    <a:pt x="519" y="1134"/>
                  </a:lnTo>
                  <a:lnTo>
                    <a:pt x="513" y="1110"/>
                  </a:lnTo>
                  <a:lnTo>
                    <a:pt x="509" y="1085"/>
                  </a:lnTo>
                  <a:lnTo>
                    <a:pt x="506" y="1060"/>
                  </a:lnTo>
                  <a:lnTo>
                    <a:pt x="504" y="1034"/>
                  </a:lnTo>
                  <a:lnTo>
                    <a:pt x="503" y="1008"/>
                  </a:lnTo>
                  <a:lnTo>
                    <a:pt x="504" y="982"/>
                  </a:lnTo>
                  <a:lnTo>
                    <a:pt x="506" y="957"/>
                  </a:lnTo>
                  <a:lnTo>
                    <a:pt x="509" y="931"/>
                  </a:lnTo>
                  <a:lnTo>
                    <a:pt x="513" y="906"/>
                  </a:lnTo>
                  <a:lnTo>
                    <a:pt x="519" y="882"/>
                  </a:lnTo>
                  <a:lnTo>
                    <a:pt x="526" y="858"/>
                  </a:lnTo>
                  <a:lnTo>
                    <a:pt x="534" y="835"/>
                  </a:lnTo>
                  <a:lnTo>
                    <a:pt x="543" y="812"/>
                  </a:lnTo>
                  <a:lnTo>
                    <a:pt x="553" y="789"/>
                  </a:lnTo>
                  <a:lnTo>
                    <a:pt x="564" y="768"/>
                  </a:lnTo>
                  <a:lnTo>
                    <a:pt x="576" y="747"/>
                  </a:lnTo>
                  <a:lnTo>
                    <a:pt x="589" y="726"/>
                  </a:lnTo>
                  <a:lnTo>
                    <a:pt x="603" y="707"/>
                  </a:lnTo>
                  <a:lnTo>
                    <a:pt x="617" y="688"/>
                  </a:lnTo>
                  <a:lnTo>
                    <a:pt x="633" y="669"/>
                  </a:lnTo>
                  <a:lnTo>
                    <a:pt x="651" y="651"/>
                  </a:lnTo>
                  <a:lnTo>
                    <a:pt x="668" y="635"/>
                  </a:lnTo>
                  <a:lnTo>
                    <a:pt x="686" y="619"/>
                  </a:lnTo>
                  <a:lnTo>
                    <a:pt x="705" y="604"/>
                  </a:lnTo>
                  <a:lnTo>
                    <a:pt x="725" y="590"/>
                  </a:lnTo>
                  <a:lnTo>
                    <a:pt x="745" y="577"/>
                  </a:lnTo>
                  <a:lnTo>
                    <a:pt x="766" y="564"/>
                  </a:lnTo>
                  <a:lnTo>
                    <a:pt x="787" y="553"/>
                  </a:lnTo>
                  <a:lnTo>
                    <a:pt x="811" y="543"/>
                  </a:lnTo>
                  <a:lnTo>
                    <a:pt x="833" y="534"/>
                  </a:lnTo>
                  <a:lnTo>
                    <a:pt x="856" y="526"/>
                  </a:lnTo>
                  <a:lnTo>
                    <a:pt x="880" y="520"/>
                  </a:lnTo>
                  <a:lnTo>
                    <a:pt x="904" y="514"/>
                  </a:lnTo>
                  <a:lnTo>
                    <a:pt x="929" y="510"/>
                  </a:lnTo>
                  <a:lnTo>
                    <a:pt x="954" y="507"/>
                  </a:lnTo>
                  <a:lnTo>
                    <a:pt x="980" y="505"/>
                  </a:lnTo>
                  <a:lnTo>
                    <a:pt x="1006" y="504"/>
                  </a:lnTo>
                  <a:close/>
                  <a:moveTo>
                    <a:pt x="0" y="1008"/>
                  </a:moveTo>
                  <a:lnTo>
                    <a:pt x="2" y="1060"/>
                  </a:lnTo>
                  <a:lnTo>
                    <a:pt x="5" y="1111"/>
                  </a:lnTo>
                  <a:lnTo>
                    <a:pt x="12" y="1161"/>
                  </a:lnTo>
                  <a:lnTo>
                    <a:pt x="21" y="1211"/>
                  </a:lnTo>
                  <a:lnTo>
                    <a:pt x="32" y="1260"/>
                  </a:lnTo>
                  <a:lnTo>
                    <a:pt x="45" y="1308"/>
                  </a:lnTo>
                  <a:lnTo>
                    <a:pt x="61" y="1355"/>
                  </a:lnTo>
                  <a:lnTo>
                    <a:pt x="79" y="1400"/>
                  </a:lnTo>
                  <a:lnTo>
                    <a:pt x="99" y="1445"/>
                  </a:lnTo>
                  <a:lnTo>
                    <a:pt x="121" y="1488"/>
                  </a:lnTo>
                  <a:lnTo>
                    <a:pt x="146" y="1530"/>
                  </a:lnTo>
                  <a:lnTo>
                    <a:pt x="172" y="1572"/>
                  </a:lnTo>
                  <a:lnTo>
                    <a:pt x="200" y="1611"/>
                  </a:lnTo>
                  <a:lnTo>
                    <a:pt x="230" y="1649"/>
                  </a:lnTo>
                  <a:lnTo>
                    <a:pt x="261" y="1686"/>
                  </a:lnTo>
                  <a:lnTo>
                    <a:pt x="294" y="1721"/>
                  </a:lnTo>
                  <a:lnTo>
                    <a:pt x="330" y="1754"/>
                  </a:lnTo>
                  <a:lnTo>
                    <a:pt x="366" y="1785"/>
                  </a:lnTo>
                  <a:lnTo>
                    <a:pt x="404" y="1816"/>
                  </a:lnTo>
                  <a:lnTo>
                    <a:pt x="443" y="1844"/>
                  </a:lnTo>
                  <a:lnTo>
                    <a:pt x="485" y="1870"/>
                  </a:lnTo>
                  <a:lnTo>
                    <a:pt x="527" y="1894"/>
                  </a:lnTo>
                  <a:lnTo>
                    <a:pt x="570" y="1917"/>
                  </a:lnTo>
                  <a:lnTo>
                    <a:pt x="614" y="1937"/>
                  </a:lnTo>
                  <a:lnTo>
                    <a:pt x="661" y="1955"/>
                  </a:lnTo>
                  <a:lnTo>
                    <a:pt x="707" y="1971"/>
                  </a:lnTo>
                  <a:lnTo>
                    <a:pt x="754" y="1984"/>
                  </a:lnTo>
                  <a:lnTo>
                    <a:pt x="803" y="1995"/>
                  </a:lnTo>
                  <a:lnTo>
                    <a:pt x="853" y="2004"/>
                  </a:lnTo>
                  <a:lnTo>
                    <a:pt x="903" y="2011"/>
                  </a:lnTo>
                  <a:lnTo>
                    <a:pt x="954" y="2015"/>
                  </a:lnTo>
                  <a:lnTo>
                    <a:pt x="1006" y="2016"/>
                  </a:lnTo>
                  <a:lnTo>
                    <a:pt x="1057" y="2015"/>
                  </a:lnTo>
                  <a:lnTo>
                    <a:pt x="1108" y="2011"/>
                  </a:lnTo>
                  <a:lnTo>
                    <a:pt x="1159" y="2004"/>
                  </a:lnTo>
                  <a:lnTo>
                    <a:pt x="1208" y="1995"/>
                  </a:lnTo>
                  <a:lnTo>
                    <a:pt x="1257" y="1984"/>
                  </a:lnTo>
                  <a:lnTo>
                    <a:pt x="1304" y="1971"/>
                  </a:lnTo>
                  <a:lnTo>
                    <a:pt x="1352" y="1955"/>
                  </a:lnTo>
                  <a:lnTo>
                    <a:pt x="1397" y="1937"/>
                  </a:lnTo>
                  <a:lnTo>
                    <a:pt x="1441" y="1917"/>
                  </a:lnTo>
                  <a:lnTo>
                    <a:pt x="1485" y="1894"/>
                  </a:lnTo>
                  <a:lnTo>
                    <a:pt x="1527" y="1870"/>
                  </a:lnTo>
                  <a:lnTo>
                    <a:pt x="1568" y="1844"/>
                  </a:lnTo>
                  <a:lnTo>
                    <a:pt x="1607" y="1816"/>
                  </a:lnTo>
                  <a:lnTo>
                    <a:pt x="1645" y="1785"/>
                  </a:lnTo>
                  <a:lnTo>
                    <a:pt x="1682" y="1754"/>
                  </a:lnTo>
                  <a:lnTo>
                    <a:pt x="1717" y="1721"/>
                  </a:lnTo>
                  <a:lnTo>
                    <a:pt x="1750" y="1686"/>
                  </a:lnTo>
                  <a:lnTo>
                    <a:pt x="1782" y="1649"/>
                  </a:lnTo>
                  <a:lnTo>
                    <a:pt x="1811" y="1611"/>
                  </a:lnTo>
                  <a:lnTo>
                    <a:pt x="1840" y="1572"/>
                  </a:lnTo>
                  <a:lnTo>
                    <a:pt x="1866" y="1530"/>
                  </a:lnTo>
                  <a:lnTo>
                    <a:pt x="1890" y="1488"/>
                  </a:lnTo>
                  <a:lnTo>
                    <a:pt x="1912" y="1445"/>
                  </a:lnTo>
                  <a:lnTo>
                    <a:pt x="1932" y="1400"/>
                  </a:lnTo>
                  <a:lnTo>
                    <a:pt x="1950" y="1355"/>
                  </a:lnTo>
                  <a:lnTo>
                    <a:pt x="1966" y="1308"/>
                  </a:lnTo>
                  <a:lnTo>
                    <a:pt x="1980" y="1260"/>
                  </a:lnTo>
                  <a:lnTo>
                    <a:pt x="1992" y="1211"/>
                  </a:lnTo>
                  <a:lnTo>
                    <a:pt x="2001" y="1161"/>
                  </a:lnTo>
                  <a:lnTo>
                    <a:pt x="2007" y="1111"/>
                  </a:lnTo>
                  <a:lnTo>
                    <a:pt x="2011" y="1060"/>
                  </a:lnTo>
                  <a:lnTo>
                    <a:pt x="2012" y="1008"/>
                  </a:lnTo>
                  <a:lnTo>
                    <a:pt x="2011" y="957"/>
                  </a:lnTo>
                  <a:lnTo>
                    <a:pt x="2007" y="905"/>
                  </a:lnTo>
                  <a:lnTo>
                    <a:pt x="2001" y="855"/>
                  </a:lnTo>
                  <a:lnTo>
                    <a:pt x="1992" y="805"/>
                  </a:lnTo>
                  <a:lnTo>
                    <a:pt x="1980" y="756"/>
                  </a:lnTo>
                  <a:lnTo>
                    <a:pt x="1966" y="709"/>
                  </a:lnTo>
                  <a:lnTo>
                    <a:pt x="1950" y="661"/>
                  </a:lnTo>
                  <a:lnTo>
                    <a:pt x="1932" y="616"/>
                  </a:lnTo>
                  <a:lnTo>
                    <a:pt x="1912" y="572"/>
                  </a:lnTo>
                  <a:lnTo>
                    <a:pt x="1890" y="528"/>
                  </a:lnTo>
                  <a:lnTo>
                    <a:pt x="1866" y="486"/>
                  </a:lnTo>
                  <a:lnTo>
                    <a:pt x="1840" y="445"/>
                  </a:lnTo>
                  <a:lnTo>
                    <a:pt x="1811" y="405"/>
                  </a:lnTo>
                  <a:lnTo>
                    <a:pt x="1782" y="367"/>
                  </a:lnTo>
                  <a:lnTo>
                    <a:pt x="1750" y="331"/>
                  </a:lnTo>
                  <a:lnTo>
                    <a:pt x="1717" y="295"/>
                  </a:lnTo>
                  <a:lnTo>
                    <a:pt x="1682" y="262"/>
                  </a:lnTo>
                  <a:lnTo>
                    <a:pt x="1645" y="231"/>
                  </a:lnTo>
                  <a:lnTo>
                    <a:pt x="1607" y="201"/>
                  </a:lnTo>
                  <a:lnTo>
                    <a:pt x="1568" y="172"/>
                  </a:lnTo>
                  <a:lnTo>
                    <a:pt x="1527" y="146"/>
                  </a:lnTo>
                  <a:lnTo>
                    <a:pt x="1485" y="122"/>
                  </a:lnTo>
                  <a:lnTo>
                    <a:pt x="1441" y="100"/>
                  </a:lnTo>
                  <a:lnTo>
                    <a:pt x="1397" y="80"/>
                  </a:lnTo>
                  <a:lnTo>
                    <a:pt x="1352" y="61"/>
                  </a:lnTo>
                  <a:lnTo>
                    <a:pt x="1304" y="45"/>
                  </a:lnTo>
                  <a:lnTo>
                    <a:pt x="1257" y="31"/>
                  </a:lnTo>
                  <a:lnTo>
                    <a:pt x="1208" y="20"/>
                  </a:lnTo>
                  <a:lnTo>
                    <a:pt x="1159" y="11"/>
                  </a:lnTo>
                  <a:lnTo>
                    <a:pt x="1108" y="5"/>
                  </a:lnTo>
                  <a:lnTo>
                    <a:pt x="1057" y="1"/>
                  </a:lnTo>
                  <a:lnTo>
                    <a:pt x="1006" y="0"/>
                  </a:lnTo>
                  <a:lnTo>
                    <a:pt x="954" y="1"/>
                  </a:lnTo>
                  <a:lnTo>
                    <a:pt x="903" y="5"/>
                  </a:lnTo>
                  <a:lnTo>
                    <a:pt x="853" y="11"/>
                  </a:lnTo>
                  <a:lnTo>
                    <a:pt x="803" y="20"/>
                  </a:lnTo>
                  <a:lnTo>
                    <a:pt x="754" y="31"/>
                  </a:lnTo>
                  <a:lnTo>
                    <a:pt x="707" y="45"/>
                  </a:lnTo>
                  <a:lnTo>
                    <a:pt x="661" y="61"/>
                  </a:lnTo>
                  <a:lnTo>
                    <a:pt x="614" y="80"/>
                  </a:lnTo>
                  <a:lnTo>
                    <a:pt x="570" y="100"/>
                  </a:lnTo>
                  <a:lnTo>
                    <a:pt x="527" y="122"/>
                  </a:lnTo>
                  <a:lnTo>
                    <a:pt x="485" y="146"/>
                  </a:lnTo>
                  <a:lnTo>
                    <a:pt x="443" y="172"/>
                  </a:lnTo>
                  <a:lnTo>
                    <a:pt x="404" y="201"/>
                  </a:lnTo>
                  <a:lnTo>
                    <a:pt x="366" y="231"/>
                  </a:lnTo>
                  <a:lnTo>
                    <a:pt x="330" y="262"/>
                  </a:lnTo>
                  <a:lnTo>
                    <a:pt x="294" y="295"/>
                  </a:lnTo>
                  <a:lnTo>
                    <a:pt x="261" y="331"/>
                  </a:lnTo>
                  <a:lnTo>
                    <a:pt x="230" y="367"/>
                  </a:lnTo>
                  <a:lnTo>
                    <a:pt x="200" y="405"/>
                  </a:lnTo>
                  <a:lnTo>
                    <a:pt x="172" y="445"/>
                  </a:lnTo>
                  <a:lnTo>
                    <a:pt x="146" y="486"/>
                  </a:lnTo>
                  <a:lnTo>
                    <a:pt x="121" y="528"/>
                  </a:lnTo>
                  <a:lnTo>
                    <a:pt x="99" y="572"/>
                  </a:lnTo>
                  <a:lnTo>
                    <a:pt x="79" y="616"/>
                  </a:lnTo>
                  <a:lnTo>
                    <a:pt x="61" y="661"/>
                  </a:lnTo>
                  <a:lnTo>
                    <a:pt x="45" y="709"/>
                  </a:lnTo>
                  <a:lnTo>
                    <a:pt x="32" y="756"/>
                  </a:lnTo>
                  <a:lnTo>
                    <a:pt x="21" y="805"/>
                  </a:lnTo>
                  <a:lnTo>
                    <a:pt x="12" y="855"/>
                  </a:lnTo>
                  <a:lnTo>
                    <a:pt x="5" y="905"/>
                  </a:lnTo>
                  <a:lnTo>
                    <a:pt x="2" y="957"/>
                  </a:lnTo>
                  <a:lnTo>
                    <a:pt x="0" y="10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79" name="Freeform 232"/>
            <p:cNvSpPr/>
            <p:nvPr>
              <p:custDataLst>
                <p:tags r:id="rId18"/>
              </p:custDataLst>
            </p:nvPr>
          </p:nvSpPr>
          <p:spPr bwMode="auto">
            <a:xfrm>
              <a:off x="7085013" y="4627563"/>
              <a:ext cx="42863" cy="42863"/>
            </a:xfrm>
            <a:custGeom>
              <a:avLst/>
              <a:gdLst>
                <a:gd name="T0" fmla="*/ 554 w 1006"/>
                <a:gd name="T1" fmla="*/ 1005 h 1008"/>
                <a:gd name="T2" fmla="*/ 628 w 1006"/>
                <a:gd name="T3" fmla="*/ 992 h 1008"/>
                <a:gd name="T4" fmla="*/ 699 w 1006"/>
                <a:gd name="T5" fmla="*/ 969 h 1008"/>
                <a:gd name="T6" fmla="*/ 763 w 1006"/>
                <a:gd name="T7" fmla="*/ 935 h 1008"/>
                <a:gd name="T8" fmla="*/ 822 w 1006"/>
                <a:gd name="T9" fmla="*/ 893 h 1008"/>
                <a:gd name="T10" fmla="*/ 875 w 1006"/>
                <a:gd name="T11" fmla="*/ 843 h 1008"/>
                <a:gd name="T12" fmla="*/ 920 w 1006"/>
                <a:gd name="T13" fmla="*/ 786 h 1008"/>
                <a:gd name="T14" fmla="*/ 956 w 1006"/>
                <a:gd name="T15" fmla="*/ 723 h 1008"/>
                <a:gd name="T16" fmla="*/ 983 w 1006"/>
                <a:gd name="T17" fmla="*/ 654 h 1008"/>
                <a:gd name="T18" fmla="*/ 1000 w 1006"/>
                <a:gd name="T19" fmla="*/ 581 h 1008"/>
                <a:gd name="T20" fmla="*/ 1006 w 1006"/>
                <a:gd name="T21" fmla="*/ 504 h 1008"/>
                <a:gd name="T22" fmla="*/ 1000 w 1006"/>
                <a:gd name="T23" fmla="*/ 427 h 1008"/>
                <a:gd name="T24" fmla="*/ 983 w 1006"/>
                <a:gd name="T25" fmla="*/ 354 h 1008"/>
                <a:gd name="T26" fmla="*/ 956 w 1006"/>
                <a:gd name="T27" fmla="*/ 285 h 1008"/>
                <a:gd name="T28" fmla="*/ 920 w 1006"/>
                <a:gd name="T29" fmla="*/ 222 h 1008"/>
                <a:gd name="T30" fmla="*/ 875 w 1006"/>
                <a:gd name="T31" fmla="*/ 165 h 1008"/>
                <a:gd name="T32" fmla="*/ 822 w 1006"/>
                <a:gd name="T33" fmla="*/ 115 h 1008"/>
                <a:gd name="T34" fmla="*/ 763 w 1006"/>
                <a:gd name="T35" fmla="*/ 72 h 1008"/>
                <a:gd name="T36" fmla="*/ 699 w 1006"/>
                <a:gd name="T37" fmla="*/ 39 h 1008"/>
                <a:gd name="T38" fmla="*/ 628 w 1006"/>
                <a:gd name="T39" fmla="*/ 16 h 1008"/>
                <a:gd name="T40" fmla="*/ 554 w 1006"/>
                <a:gd name="T41" fmla="*/ 3 h 1008"/>
                <a:gd name="T42" fmla="*/ 476 w 1006"/>
                <a:gd name="T43" fmla="*/ 1 h 1008"/>
                <a:gd name="T44" fmla="*/ 401 w 1006"/>
                <a:gd name="T45" fmla="*/ 10 h 1008"/>
                <a:gd name="T46" fmla="*/ 330 w 1006"/>
                <a:gd name="T47" fmla="*/ 30 h 1008"/>
                <a:gd name="T48" fmla="*/ 263 w 1006"/>
                <a:gd name="T49" fmla="*/ 60 h 1008"/>
                <a:gd name="T50" fmla="*/ 202 w 1006"/>
                <a:gd name="T51" fmla="*/ 100 h 1008"/>
                <a:gd name="T52" fmla="*/ 147 w 1006"/>
                <a:gd name="T53" fmla="*/ 147 h 1008"/>
                <a:gd name="T54" fmla="*/ 99 w 1006"/>
                <a:gd name="T55" fmla="*/ 202 h 1008"/>
                <a:gd name="T56" fmla="*/ 61 w 1006"/>
                <a:gd name="T57" fmla="*/ 264 h 1008"/>
                <a:gd name="T58" fmla="*/ 30 w 1006"/>
                <a:gd name="T59" fmla="*/ 330 h 1008"/>
                <a:gd name="T60" fmla="*/ 10 w 1006"/>
                <a:gd name="T61" fmla="*/ 402 h 1008"/>
                <a:gd name="T62" fmla="*/ 1 w 1006"/>
                <a:gd name="T63" fmla="*/ 478 h 1008"/>
                <a:gd name="T64" fmla="*/ 3 w 1006"/>
                <a:gd name="T65" fmla="*/ 555 h 1008"/>
                <a:gd name="T66" fmla="*/ 16 w 1006"/>
                <a:gd name="T67" fmla="*/ 630 h 1008"/>
                <a:gd name="T68" fmla="*/ 39 w 1006"/>
                <a:gd name="T69" fmla="*/ 700 h 1008"/>
                <a:gd name="T70" fmla="*/ 73 w 1006"/>
                <a:gd name="T71" fmla="*/ 765 h 1008"/>
                <a:gd name="T72" fmla="*/ 114 w 1006"/>
                <a:gd name="T73" fmla="*/ 824 h 1008"/>
                <a:gd name="T74" fmla="*/ 165 w 1006"/>
                <a:gd name="T75" fmla="*/ 877 h 1008"/>
                <a:gd name="T76" fmla="*/ 222 w 1006"/>
                <a:gd name="T77" fmla="*/ 922 h 1008"/>
                <a:gd name="T78" fmla="*/ 284 w 1006"/>
                <a:gd name="T79" fmla="*/ 959 h 1008"/>
                <a:gd name="T80" fmla="*/ 353 w 1006"/>
                <a:gd name="T81" fmla="*/ 985 h 1008"/>
                <a:gd name="T82" fmla="*/ 426 w 1006"/>
                <a:gd name="T83" fmla="*/ 1002 h 1008"/>
                <a:gd name="T84" fmla="*/ 503 w 1006"/>
                <a:gd name="T85"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1007">
                  <a:moveTo>
                    <a:pt x="503" y="1008"/>
                  </a:moveTo>
                  <a:lnTo>
                    <a:pt x="529" y="1007"/>
                  </a:lnTo>
                  <a:lnTo>
                    <a:pt x="554" y="1005"/>
                  </a:lnTo>
                  <a:lnTo>
                    <a:pt x="579" y="1002"/>
                  </a:lnTo>
                  <a:lnTo>
                    <a:pt x="604" y="998"/>
                  </a:lnTo>
                  <a:lnTo>
                    <a:pt x="628" y="992"/>
                  </a:lnTo>
                  <a:lnTo>
                    <a:pt x="652" y="985"/>
                  </a:lnTo>
                  <a:lnTo>
                    <a:pt x="676" y="978"/>
                  </a:lnTo>
                  <a:lnTo>
                    <a:pt x="699" y="969"/>
                  </a:lnTo>
                  <a:lnTo>
                    <a:pt x="721" y="959"/>
                  </a:lnTo>
                  <a:lnTo>
                    <a:pt x="742" y="948"/>
                  </a:lnTo>
                  <a:lnTo>
                    <a:pt x="763" y="935"/>
                  </a:lnTo>
                  <a:lnTo>
                    <a:pt x="784" y="922"/>
                  </a:lnTo>
                  <a:lnTo>
                    <a:pt x="803" y="908"/>
                  </a:lnTo>
                  <a:lnTo>
                    <a:pt x="822" y="893"/>
                  </a:lnTo>
                  <a:lnTo>
                    <a:pt x="841" y="877"/>
                  </a:lnTo>
                  <a:lnTo>
                    <a:pt x="859" y="861"/>
                  </a:lnTo>
                  <a:lnTo>
                    <a:pt x="875" y="843"/>
                  </a:lnTo>
                  <a:lnTo>
                    <a:pt x="891" y="824"/>
                  </a:lnTo>
                  <a:lnTo>
                    <a:pt x="906" y="805"/>
                  </a:lnTo>
                  <a:lnTo>
                    <a:pt x="920" y="786"/>
                  </a:lnTo>
                  <a:lnTo>
                    <a:pt x="933" y="765"/>
                  </a:lnTo>
                  <a:lnTo>
                    <a:pt x="945" y="744"/>
                  </a:lnTo>
                  <a:lnTo>
                    <a:pt x="956" y="723"/>
                  </a:lnTo>
                  <a:lnTo>
                    <a:pt x="966" y="700"/>
                  </a:lnTo>
                  <a:lnTo>
                    <a:pt x="975" y="677"/>
                  </a:lnTo>
                  <a:lnTo>
                    <a:pt x="983" y="654"/>
                  </a:lnTo>
                  <a:lnTo>
                    <a:pt x="989" y="630"/>
                  </a:lnTo>
                  <a:lnTo>
                    <a:pt x="996" y="606"/>
                  </a:lnTo>
                  <a:lnTo>
                    <a:pt x="1000" y="581"/>
                  </a:lnTo>
                  <a:lnTo>
                    <a:pt x="1004" y="555"/>
                  </a:lnTo>
                  <a:lnTo>
                    <a:pt x="1006" y="530"/>
                  </a:lnTo>
                  <a:lnTo>
                    <a:pt x="1006" y="504"/>
                  </a:lnTo>
                  <a:lnTo>
                    <a:pt x="1006" y="478"/>
                  </a:lnTo>
                  <a:lnTo>
                    <a:pt x="1004" y="452"/>
                  </a:lnTo>
                  <a:lnTo>
                    <a:pt x="1000" y="427"/>
                  </a:lnTo>
                  <a:lnTo>
                    <a:pt x="996" y="402"/>
                  </a:lnTo>
                  <a:lnTo>
                    <a:pt x="989" y="378"/>
                  </a:lnTo>
                  <a:lnTo>
                    <a:pt x="983" y="354"/>
                  </a:lnTo>
                  <a:lnTo>
                    <a:pt x="975" y="330"/>
                  </a:lnTo>
                  <a:lnTo>
                    <a:pt x="966" y="307"/>
                  </a:lnTo>
                  <a:lnTo>
                    <a:pt x="956" y="285"/>
                  </a:lnTo>
                  <a:lnTo>
                    <a:pt x="945" y="264"/>
                  </a:lnTo>
                  <a:lnTo>
                    <a:pt x="933" y="243"/>
                  </a:lnTo>
                  <a:lnTo>
                    <a:pt x="920" y="222"/>
                  </a:lnTo>
                  <a:lnTo>
                    <a:pt x="906" y="202"/>
                  </a:lnTo>
                  <a:lnTo>
                    <a:pt x="891" y="183"/>
                  </a:lnTo>
                  <a:lnTo>
                    <a:pt x="875" y="165"/>
                  </a:lnTo>
                  <a:lnTo>
                    <a:pt x="859" y="147"/>
                  </a:lnTo>
                  <a:lnTo>
                    <a:pt x="841" y="131"/>
                  </a:lnTo>
                  <a:lnTo>
                    <a:pt x="822" y="115"/>
                  </a:lnTo>
                  <a:lnTo>
                    <a:pt x="803" y="100"/>
                  </a:lnTo>
                  <a:lnTo>
                    <a:pt x="784" y="85"/>
                  </a:lnTo>
                  <a:lnTo>
                    <a:pt x="763" y="72"/>
                  </a:lnTo>
                  <a:lnTo>
                    <a:pt x="742" y="60"/>
                  </a:lnTo>
                  <a:lnTo>
                    <a:pt x="721" y="49"/>
                  </a:lnTo>
                  <a:lnTo>
                    <a:pt x="699" y="39"/>
                  </a:lnTo>
                  <a:lnTo>
                    <a:pt x="676" y="30"/>
                  </a:lnTo>
                  <a:lnTo>
                    <a:pt x="652" y="22"/>
                  </a:lnTo>
                  <a:lnTo>
                    <a:pt x="628" y="16"/>
                  </a:lnTo>
                  <a:lnTo>
                    <a:pt x="604" y="10"/>
                  </a:lnTo>
                  <a:lnTo>
                    <a:pt x="579" y="6"/>
                  </a:lnTo>
                  <a:lnTo>
                    <a:pt x="554" y="3"/>
                  </a:lnTo>
                  <a:lnTo>
                    <a:pt x="529" y="1"/>
                  </a:lnTo>
                  <a:lnTo>
                    <a:pt x="503" y="0"/>
                  </a:lnTo>
                  <a:lnTo>
                    <a:pt x="476" y="1"/>
                  </a:lnTo>
                  <a:lnTo>
                    <a:pt x="451" y="3"/>
                  </a:lnTo>
                  <a:lnTo>
                    <a:pt x="426" y="6"/>
                  </a:lnTo>
                  <a:lnTo>
                    <a:pt x="401" y="10"/>
                  </a:lnTo>
                  <a:lnTo>
                    <a:pt x="377" y="16"/>
                  </a:lnTo>
                  <a:lnTo>
                    <a:pt x="353" y="22"/>
                  </a:lnTo>
                  <a:lnTo>
                    <a:pt x="330" y="30"/>
                  </a:lnTo>
                  <a:lnTo>
                    <a:pt x="307" y="39"/>
                  </a:lnTo>
                  <a:lnTo>
                    <a:pt x="284" y="49"/>
                  </a:lnTo>
                  <a:lnTo>
                    <a:pt x="263" y="60"/>
                  </a:lnTo>
                  <a:lnTo>
                    <a:pt x="242" y="72"/>
                  </a:lnTo>
                  <a:lnTo>
                    <a:pt x="222" y="85"/>
                  </a:lnTo>
                  <a:lnTo>
                    <a:pt x="202" y="100"/>
                  </a:lnTo>
                  <a:lnTo>
                    <a:pt x="183" y="115"/>
                  </a:lnTo>
                  <a:lnTo>
                    <a:pt x="165" y="131"/>
                  </a:lnTo>
                  <a:lnTo>
                    <a:pt x="147" y="147"/>
                  </a:lnTo>
                  <a:lnTo>
                    <a:pt x="130" y="165"/>
                  </a:lnTo>
                  <a:lnTo>
                    <a:pt x="114" y="183"/>
                  </a:lnTo>
                  <a:lnTo>
                    <a:pt x="99" y="202"/>
                  </a:lnTo>
                  <a:lnTo>
                    <a:pt x="86" y="222"/>
                  </a:lnTo>
                  <a:lnTo>
                    <a:pt x="73" y="243"/>
                  </a:lnTo>
                  <a:lnTo>
                    <a:pt x="61" y="264"/>
                  </a:lnTo>
                  <a:lnTo>
                    <a:pt x="49" y="285"/>
                  </a:lnTo>
                  <a:lnTo>
                    <a:pt x="39" y="307"/>
                  </a:lnTo>
                  <a:lnTo>
                    <a:pt x="30" y="330"/>
                  </a:lnTo>
                  <a:lnTo>
                    <a:pt x="23" y="354"/>
                  </a:lnTo>
                  <a:lnTo>
                    <a:pt x="16" y="378"/>
                  </a:lnTo>
                  <a:lnTo>
                    <a:pt x="10" y="402"/>
                  </a:lnTo>
                  <a:lnTo>
                    <a:pt x="6" y="427"/>
                  </a:lnTo>
                  <a:lnTo>
                    <a:pt x="3" y="452"/>
                  </a:lnTo>
                  <a:lnTo>
                    <a:pt x="1" y="478"/>
                  </a:lnTo>
                  <a:lnTo>
                    <a:pt x="0" y="504"/>
                  </a:lnTo>
                  <a:lnTo>
                    <a:pt x="1" y="530"/>
                  </a:lnTo>
                  <a:lnTo>
                    <a:pt x="3" y="555"/>
                  </a:lnTo>
                  <a:lnTo>
                    <a:pt x="6" y="581"/>
                  </a:lnTo>
                  <a:lnTo>
                    <a:pt x="10" y="606"/>
                  </a:lnTo>
                  <a:lnTo>
                    <a:pt x="16" y="630"/>
                  </a:lnTo>
                  <a:lnTo>
                    <a:pt x="23" y="654"/>
                  </a:lnTo>
                  <a:lnTo>
                    <a:pt x="30" y="677"/>
                  </a:lnTo>
                  <a:lnTo>
                    <a:pt x="39" y="700"/>
                  </a:lnTo>
                  <a:lnTo>
                    <a:pt x="49" y="723"/>
                  </a:lnTo>
                  <a:lnTo>
                    <a:pt x="61" y="744"/>
                  </a:lnTo>
                  <a:lnTo>
                    <a:pt x="73" y="765"/>
                  </a:lnTo>
                  <a:lnTo>
                    <a:pt x="86" y="786"/>
                  </a:lnTo>
                  <a:lnTo>
                    <a:pt x="99" y="805"/>
                  </a:lnTo>
                  <a:lnTo>
                    <a:pt x="114" y="824"/>
                  </a:lnTo>
                  <a:lnTo>
                    <a:pt x="130" y="843"/>
                  </a:lnTo>
                  <a:lnTo>
                    <a:pt x="147" y="861"/>
                  </a:lnTo>
                  <a:lnTo>
                    <a:pt x="165" y="877"/>
                  </a:lnTo>
                  <a:lnTo>
                    <a:pt x="183" y="893"/>
                  </a:lnTo>
                  <a:lnTo>
                    <a:pt x="202" y="908"/>
                  </a:lnTo>
                  <a:lnTo>
                    <a:pt x="222" y="922"/>
                  </a:lnTo>
                  <a:lnTo>
                    <a:pt x="242" y="935"/>
                  </a:lnTo>
                  <a:lnTo>
                    <a:pt x="263" y="948"/>
                  </a:lnTo>
                  <a:lnTo>
                    <a:pt x="284" y="959"/>
                  </a:lnTo>
                  <a:lnTo>
                    <a:pt x="307" y="969"/>
                  </a:lnTo>
                  <a:lnTo>
                    <a:pt x="330" y="978"/>
                  </a:lnTo>
                  <a:lnTo>
                    <a:pt x="353" y="985"/>
                  </a:lnTo>
                  <a:lnTo>
                    <a:pt x="377" y="992"/>
                  </a:lnTo>
                  <a:lnTo>
                    <a:pt x="401" y="998"/>
                  </a:lnTo>
                  <a:lnTo>
                    <a:pt x="426" y="1002"/>
                  </a:lnTo>
                  <a:lnTo>
                    <a:pt x="451" y="1005"/>
                  </a:lnTo>
                  <a:lnTo>
                    <a:pt x="476" y="1007"/>
                  </a:lnTo>
                  <a:lnTo>
                    <a:pt x="503" y="10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80" name="Freeform 233"/>
            <p:cNvSpPr/>
            <p:nvPr>
              <p:custDataLst>
                <p:tags r:id="rId19"/>
              </p:custDataLst>
            </p:nvPr>
          </p:nvSpPr>
          <p:spPr bwMode="auto">
            <a:xfrm>
              <a:off x="7431088" y="4302126"/>
              <a:ext cx="42863" cy="44450"/>
            </a:xfrm>
            <a:custGeom>
              <a:avLst/>
              <a:gdLst>
                <a:gd name="T0" fmla="*/ 452 w 1006"/>
                <a:gd name="T1" fmla="*/ 3 h 1008"/>
                <a:gd name="T2" fmla="*/ 377 w 1006"/>
                <a:gd name="T3" fmla="*/ 16 h 1008"/>
                <a:gd name="T4" fmla="*/ 307 w 1006"/>
                <a:gd name="T5" fmla="*/ 39 h 1008"/>
                <a:gd name="T6" fmla="*/ 243 w 1006"/>
                <a:gd name="T7" fmla="*/ 72 h 1008"/>
                <a:gd name="T8" fmla="*/ 183 w 1006"/>
                <a:gd name="T9" fmla="*/ 115 h 1008"/>
                <a:gd name="T10" fmla="*/ 131 w 1006"/>
                <a:gd name="T11" fmla="*/ 165 h 1008"/>
                <a:gd name="T12" fmla="*/ 86 w 1006"/>
                <a:gd name="T13" fmla="*/ 222 h 1008"/>
                <a:gd name="T14" fmla="*/ 49 w 1006"/>
                <a:gd name="T15" fmla="*/ 285 h 1008"/>
                <a:gd name="T16" fmla="*/ 22 w 1006"/>
                <a:gd name="T17" fmla="*/ 354 h 1008"/>
                <a:gd name="T18" fmla="*/ 6 w 1006"/>
                <a:gd name="T19" fmla="*/ 427 h 1008"/>
                <a:gd name="T20" fmla="*/ 0 w 1006"/>
                <a:gd name="T21" fmla="*/ 504 h 1008"/>
                <a:gd name="T22" fmla="*/ 6 w 1006"/>
                <a:gd name="T23" fmla="*/ 581 h 1008"/>
                <a:gd name="T24" fmla="*/ 22 w 1006"/>
                <a:gd name="T25" fmla="*/ 654 h 1008"/>
                <a:gd name="T26" fmla="*/ 49 w 1006"/>
                <a:gd name="T27" fmla="*/ 723 h 1008"/>
                <a:gd name="T28" fmla="*/ 86 w 1006"/>
                <a:gd name="T29" fmla="*/ 786 h 1008"/>
                <a:gd name="T30" fmla="*/ 131 w 1006"/>
                <a:gd name="T31" fmla="*/ 843 h 1008"/>
                <a:gd name="T32" fmla="*/ 183 w 1006"/>
                <a:gd name="T33" fmla="*/ 893 h 1008"/>
                <a:gd name="T34" fmla="*/ 243 w 1006"/>
                <a:gd name="T35" fmla="*/ 936 h 1008"/>
                <a:gd name="T36" fmla="*/ 307 w 1006"/>
                <a:gd name="T37" fmla="*/ 969 h 1008"/>
                <a:gd name="T38" fmla="*/ 377 w 1006"/>
                <a:gd name="T39" fmla="*/ 992 h 1008"/>
                <a:gd name="T40" fmla="*/ 452 w 1006"/>
                <a:gd name="T41" fmla="*/ 1005 h 1008"/>
                <a:gd name="T42" fmla="*/ 529 w 1006"/>
                <a:gd name="T43" fmla="*/ 1007 h 1008"/>
                <a:gd name="T44" fmla="*/ 605 w 1006"/>
                <a:gd name="T45" fmla="*/ 998 h 1008"/>
                <a:gd name="T46" fmla="*/ 676 w 1006"/>
                <a:gd name="T47" fmla="*/ 978 h 1008"/>
                <a:gd name="T48" fmla="*/ 743 w 1006"/>
                <a:gd name="T49" fmla="*/ 948 h 1008"/>
                <a:gd name="T50" fmla="*/ 804 w 1006"/>
                <a:gd name="T51" fmla="*/ 908 h 1008"/>
                <a:gd name="T52" fmla="*/ 858 w 1006"/>
                <a:gd name="T53" fmla="*/ 861 h 1008"/>
                <a:gd name="T54" fmla="*/ 906 w 1006"/>
                <a:gd name="T55" fmla="*/ 805 h 1008"/>
                <a:gd name="T56" fmla="*/ 946 w 1006"/>
                <a:gd name="T57" fmla="*/ 744 h 1008"/>
                <a:gd name="T58" fmla="*/ 976 w 1006"/>
                <a:gd name="T59" fmla="*/ 677 h 1008"/>
                <a:gd name="T60" fmla="*/ 996 w 1006"/>
                <a:gd name="T61" fmla="*/ 606 h 1008"/>
                <a:gd name="T62" fmla="*/ 1005 w 1006"/>
                <a:gd name="T63" fmla="*/ 530 h 1008"/>
                <a:gd name="T64" fmla="*/ 1003 w 1006"/>
                <a:gd name="T65" fmla="*/ 453 h 1008"/>
                <a:gd name="T66" fmla="*/ 990 w 1006"/>
                <a:gd name="T67" fmla="*/ 378 h 1008"/>
                <a:gd name="T68" fmla="*/ 967 w 1006"/>
                <a:gd name="T69" fmla="*/ 307 h 1008"/>
                <a:gd name="T70" fmla="*/ 934 w 1006"/>
                <a:gd name="T71" fmla="*/ 243 h 1008"/>
                <a:gd name="T72" fmla="*/ 891 w 1006"/>
                <a:gd name="T73" fmla="*/ 183 h 1008"/>
                <a:gd name="T74" fmla="*/ 841 w 1006"/>
                <a:gd name="T75" fmla="*/ 131 h 1008"/>
                <a:gd name="T76" fmla="*/ 784 w 1006"/>
                <a:gd name="T77" fmla="*/ 86 h 1008"/>
                <a:gd name="T78" fmla="*/ 721 w 1006"/>
                <a:gd name="T79" fmla="*/ 49 h 1008"/>
                <a:gd name="T80" fmla="*/ 653 w 1006"/>
                <a:gd name="T81" fmla="*/ 22 h 1008"/>
                <a:gd name="T82" fmla="*/ 580 w 1006"/>
                <a:gd name="T83" fmla="*/ 6 h 1008"/>
                <a:gd name="T84" fmla="*/ 503 w 1006"/>
                <a:gd name="T85"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1007">
                  <a:moveTo>
                    <a:pt x="503" y="0"/>
                  </a:moveTo>
                  <a:lnTo>
                    <a:pt x="477" y="1"/>
                  </a:lnTo>
                  <a:lnTo>
                    <a:pt x="452" y="3"/>
                  </a:lnTo>
                  <a:lnTo>
                    <a:pt x="427" y="6"/>
                  </a:lnTo>
                  <a:lnTo>
                    <a:pt x="401" y="10"/>
                  </a:lnTo>
                  <a:lnTo>
                    <a:pt x="377" y="16"/>
                  </a:lnTo>
                  <a:lnTo>
                    <a:pt x="353" y="22"/>
                  </a:lnTo>
                  <a:lnTo>
                    <a:pt x="330" y="30"/>
                  </a:lnTo>
                  <a:lnTo>
                    <a:pt x="307" y="39"/>
                  </a:lnTo>
                  <a:lnTo>
                    <a:pt x="285" y="49"/>
                  </a:lnTo>
                  <a:lnTo>
                    <a:pt x="264" y="60"/>
                  </a:lnTo>
                  <a:lnTo>
                    <a:pt x="243" y="72"/>
                  </a:lnTo>
                  <a:lnTo>
                    <a:pt x="221" y="86"/>
                  </a:lnTo>
                  <a:lnTo>
                    <a:pt x="202" y="100"/>
                  </a:lnTo>
                  <a:lnTo>
                    <a:pt x="183" y="115"/>
                  </a:lnTo>
                  <a:lnTo>
                    <a:pt x="165" y="131"/>
                  </a:lnTo>
                  <a:lnTo>
                    <a:pt x="147" y="147"/>
                  </a:lnTo>
                  <a:lnTo>
                    <a:pt x="131" y="165"/>
                  </a:lnTo>
                  <a:lnTo>
                    <a:pt x="115" y="183"/>
                  </a:lnTo>
                  <a:lnTo>
                    <a:pt x="100" y="203"/>
                  </a:lnTo>
                  <a:lnTo>
                    <a:pt x="86" y="222"/>
                  </a:lnTo>
                  <a:lnTo>
                    <a:pt x="73" y="243"/>
                  </a:lnTo>
                  <a:lnTo>
                    <a:pt x="60" y="263"/>
                  </a:lnTo>
                  <a:lnTo>
                    <a:pt x="49" y="285"/>
                  </a:lnTo>
                  <a:lnTo>
                    <a:pt x="39" y="307"/>
                  </a:lnTo>
                  <a:lnTo>
                    <a:pt x="30" y="331"/>
                  </a:lnTo>
                  <a:lnTo>
                    <a:pt x="22" y="354"/>
                  </a:lnTo>
                  <a:lnTo>
                    <a:pt x="16" y="378"/>
                  </a:lnTo>
                  <a:lnTo>
                    <a:pt x="10" y="402"/>
                  </a:lnTo>
                  <a:lnTo>
                    <a:pt x="6" y="427"/>
                  </a:lnTo>
                  <a:lnTo>
                    <a:pt x="3" y="453"/>
                  </a:lnTo>
                  <a:lnTo>
                    <a:pt x="1" y="478"/>
                  </a:lnTo>
                  <a:lnTo>
                    <a:pt x="0" y="504"/>
                  </a:lnTo>
                  <a:lnTo>
                    <a:pt x="1" y="530"/>
                  </a:lnTo>
                  <a:lnTo>
                    <a:pt x="3" y="555"/>
                  </a:lnTo>
                  <a:lnTo>
                    <a:pt x="6" y="581"/>
                  </a:lnTo>
                  <a:lnTo>
                    <a:pt x="10" y="606"/>
                  </a:lnTo>
                  <a:lnTo>
                    <a:pt x="16" y="630"/>
                  </a:lnTo>
                  <a:lnTo>
                    <a:pt x="22" y="654"/>
                  </a:lnTo>
                  <a:lnTo>
                    <a:pt x="30" y="677"/>
                  </a:lnTo>
                  <a:lnTo>
                    <a:pt x="39" y="701"/>
                  </a:lnTo>
                  <a:lnTo>
                    <a:pt x="49" y="723"/>
                  </a:lnTo>
                  <a:lnTo>
                    <a:pt x="60" y="744"/>
                  </a:lnTo>
                  <a:lnTo>
                    <a:pt x="73" y="765"/>
                  </a:lnTo>
                  <a:lnTo>
                    <a:pt x="86" y="786"/>
                  </a:lnTo>
                  <a:lnTo>
                    <a:pt x="100" y="805"/>
                  </a:lnTo>
                  <a:lnTo>
                    <a:pt x="115" y="825"/>
                  </a:lnTo>
                  <a:lnTo>
                    <a:pt x="131" y="843"/>
                  </a:lnTo>
                  <a:lnTo>
                    <a:pt x="147" y="861"/>
                  </a:lnTo>
                  <a:lnTo>
                    <a:pt x="165" y="877"/>
                  </a:lnTo>
                  <a:lnTo>
                    <a:pt x="183" y="893"/>
                  </a:lnTo>
                  <a:lnTo>
                    <a:pt x="202" y="908"/>
                  </a:lnTo>
                  <a:lnTo>
                    <a:pt x="221" y="922"/>
                  </a:lnTo>
                  <a:lnTo>
                    <a:pt x="243" y="936"/>
                  </a:lnTo>
                  <a:lnTo>
                    <a:pt x="264" y="948"/>
                  </a:lnTo>
                  <a:lnTo>
                    <a:pt x="285" y="959"/>
                  </a:lnTo>
                  <a:lnTo>
                    <a:pt x="307" y="969"/>
                  </a:lnTo>
                  <a:lnTo>
                    <a:pt x="330" y="978"/>
                  </a:lnTo>
                  <a:lnTo>
                    <a:pt x="353" y="986"/>
                  </a:lnTo>
                  <a:lnTo>
                    <a:pt x="377" y="992"/>
                  </a:lnTo>
                  <a:lnTo>
                    <a:pt x="401" y="998"/>
                  </a:lnTo>
                  <a:lnTo>
                    <a:pt x="427" y="1002"/>
                  </a:lnTo>
                  <a:lnTo>
                    <a:pt x="452" y="1005"/>
                  </a:lnTo>
                  <a:lnTo>
                    <a:pt x="477" y="1007"/>
                  </a:lnTo>
                  <a:lnTo>
                    <a:pt x="503" y="1008"/>
                  </a:lnTo>
                  <a:lnTo>
                    <a:pt x="529" y="1007"/>
                  </a:lnTo>
                  <a:lnTo>
                    <a:pt x="554" y="1005"/>
                  </a:lnTo>
                  <a:lnTo>
                    <a:pt x="580" y="1002"/>
                  </a:lnTo>
                  <a:lnTo>
                    <a:pt x="605" y="998"/>
                  </a:lnTo>
                  <a:lnTo>
                    <a:pt x="629" y="992"/>
                  </a:lnTo>
                  <a:lnTo>
                    <a:pt x="653" y="986"/>
                  </a:lnTo>
                  <a:lnTo>
                    <a:pt x="676" y="978"/>
                  </a:lnTo>
                  <a:lnTo>
                    <a:pt x="699" y="969"/>
                  </a:lnTo>
                  <a:lnTo>
                    <a:pt x="721" y="959"/>
                  </a:lnTo>
                  <a:lnTo>
                    <a:pt x="743" y="948"/>
                  </a:lnTo>
                  <a:lnTo>
                    <a:pt x="764" y="936"/>
                  </a:lnTo>
                  <a:lnTo>
                    <a:pt x="784" y="922"/>
                  </a:lnTo>
                  <a:lnTo>
                    <a:pt x="804" y="908"/>
                  </a:lnTo>
                  <a:lnTo>
                    <a:pt x="823" y="893"/>
                  </a:lnTo>
                  <a:lnTo>
                    <a:pt x="841" y="877"/>
                  </a:lnTo>
                  <a:lnTo>
                    <a:pt x="858" y="861"/>
                  </a:lnTo>
                  <a:lnTo>
                    <a:pt x="875" y="843"/>
                  </a:lnTo>
                  <a:lnTo>
                    <a:pt x="891" y="825"/>
                  </a:lnTo>
                  <a:lnTo>
                    <a:pt x="906" y="805"/>
                  </a:lnTo>
                  <a:lnTo>
                    <a:pt x="921" y="786"/>
                  </a:lnTo>
                  <a:lnTo>
                    <a:pt x="934" y="765"/>
                  </a:lnTo>
                  <a:lnTo>
                    <a:pt x="946" y="744"/>
                  </a:lnTo>
                  <a:lnTo>
                    <a:pt x="957" y="723"/>
                  </a:lnTo>
                  <a:lnTo>
                    <a:pt x="967" y="701"/>
                  </a:lnTo>
                  <a:lnTo>
                    <a:pt x="976" y="677"/>
                  </a:lnTo>
                  <a:lnTo>
                    <a:pt x="983" y="654"/>
                  </a:lnTo>
                  <a:lnTo>
                    <a:pt x="990" y="630"/>
                  </a:lnTo>
                  <a:lnTo>
                    <a:pt x="996" y="606"/>
                  </a:lnTo>
                  <a:lnTo>
                    <a:pt x="1000" y="581"/>
                  </a:lnTo>
                  <a:lnTo>
                    <a:pt x="1003" y="555"/>
                  </a:lnTo>
                  <a:lnTo>
                    <a:pt x="1005" y="530"/>
                  </a:lnTo>
                  <a:lnTo>
                    <a:pt x="1006" y="504"/>
                  </a:lnTo>
                  <a:lnTo>
                    <a:pt x="1005" y="478"/>
                  </a:lnTo>
                  <a:lnTo>
                    <a:pt x="1003" y="453"/>
                  </a:lnTo>
                  <a:lnTo>
                    <a:pt x="1000" y="427"/>
                  </a:lnTo>
                  <a:lnTo>
                    <a:pt x="996" y="402"/>
                  </a:lnTo>
                  <a:lnTo>
                    <a:pt x="990" y="378"/>
                  </a:lnTo>
                  <a:lnTo>
                    <a:pt x="983" y="354"/>
                  </a:lnTo>
                  <a:lnTo>
                    <a:pt x="976" y="331"/>
                  </a:lnTo>
                  <a:lnTo>
                    <a:pt x="967" y="307"/>
                  </a:lnTo>
                  <a:lnTo>
                    <a:pt x="957" y="285"/>
                  </a:lnTo>
                  <a:lnTo>
                    <a:pt x="946" y="263"/>
                  </a:lnTo>
                  <a:lnTo>
                    <a:pt x="934" y="243"/>
                  </a:lnTo>
                  <a:lnTo>
                    <a:pt x="921" y="222"/>
                  </a:lnTo>
                  <a:lnTo>
                    <a:pt x="906" y="203"/>
                  </a:lnTo>
                  <a:lnTo>
                    <a:pt x="891" y="183"/>
                  </a:lnTo>
                  <a:lnTo>
                    <a:pt x="875" y="165"/>
                  </a:lnTo>
                  <a:lnTo>
                    <a:pt x="858" y="147"/>
                  </a:lnTo>
                  <a:lnTo>
                    <a:pt x="841" y="131"/>
                  </a:lnTo>
                  <a:lnTo>
                    <a:pt x="823" y="115"/>
                  </a:lnTo>
                  <a:lnTo>
                    <a:pt x="804" y="100"/>
                  </a:lnTo>
                  <a:lnTo>
                    <a:pt x="784" y="86"/>
                  </a:lnTo>
                  <a:lnTo>
                    <a:pt x="764" y="72"/>
                  </a:lnTo>
                  <a:lnTo>
                    <a:pt x="743" y="60"/>
                  </a:lnTo>
                  <a:lnTo>
                    <a:pt x="721" y="49"/>
                  </a:lnTo>
                  <a:lnTo>
                    <a:pt x="699" y="39"/>
                  </a:lnTo>
                  <a:lnTo>
                    <a:pt x="676" y="30"/>
                  </a:lnTo>
                  <a:lnTo>
                    <a:pt x="653" y="22"/>
                  </a:lnTo>
                  <a:lnTo>
                    <a:pt x="629" y="16"/>
                  </a:lnTo>
                  <a:lnTo>
                    <a:pt x="605" y="10"/>
                  </a:lnTo>
                  <a:lnTo>
                    <a:pt x="580" y="6"/>
                  </a:lnTo>
                  <a:lnTo>
                    <a:pt x="554" y="3"/>
                  </a:lnTo>
                  <a:lnTo>
                    <a:pt x="529" y="1"/>
                  </a:lnTo>
                  <a:lnTo>
                    <a:pt x="50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竹报平安"/>
          <p:cNvGrpSpPr/>
          <p:nvPr/>
        </p:nvGrpSpPr>
        <p:grpSpPr>
          <a:xfrm>
            <a:off x="1202690" y="1595120"/>
            <a:ext cx="9965690" cy="3667760"/>
            <a:chOff x="3931" y="2512"/>
            <a:chExt cx="11339" cy="5776"/>
          </a:xfrm>
        </p:grpSpPr>
        <p:pic>
          <p:nvPicPr>
            <p:cNvPr id="5" name="图片 4" descr="横着-6-中国风_复制_横-4"/>
            <p:cNvPicPr>
              <a:picLocks noChangeAspect="1"/>
            </p:cNvPicPr>
            <p:nvPr/>
          </p:nvPicPr>
          <p:blipFill>
            <a:blip r:embed="rId1"/>
            <a:stretch>
              <a:fillRect/>
            </a:stretch>
          </p:blipFill>
          <p:spPr>
            <a:xfrm>
              <a:off x="3931" y="2512"/>
              <a:ext cx="11339" cy="5776"/>
            </a:xfrm>
            <a:prstGeom prst="rect">
              <a:avLst/>
            </a:prstGeom>
          </p:spPr>
        </p:pic>
        <p:sp>
          <p:nvSpPr>
            <p:cNvPr id="3" name="文本框 2"/>
            <p:cNvSpPr txBox="1"/>
            <p:nvPr/>
          </p:nvSpPr>
          <p:spPr>
            <a:xfrm>
              <a:off x="4445" y="4616"/>
              <a:ext cx="7518" cy="101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3600" b="1">
                  <a:solidFill>
                    <a:srgbClr val="235796"/>
                  </a:solidFill>
                  <a:latin typeface="黑体" panose="02010609060101010101" charset="-122"/>
                  <a:ea typeface="黑体" panose="02010609060101010101" charset="-122"/>
                  <a:cs typeface="汉仪刚艺体-85W" panose="00020600040101010101" charset="-122"/>
                </a:rPr>
                <a:t>八、课堂作业</a:t>
              </a:r>
              <a:endParaRPr lang="zh-CN" altLang="zh-CN" sz="3600" b="1">
                <a:solidFill>
                  <a:srgbClr val="235796"/>
                </a:solidFill>
                <a:latin typeface="黑体" panose="02010609060101010101" charset="-122"/>
                <a:ea typeface="黑体" panose="02010609060101010101" charset="-122"/>
                <a:cs typeface="汉仪刚艺体-85W" panose="00020600040101010101" charset="-122"/>
              </a:endParaRP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03960" y="407670"/>
            <a:ext cx="9325610" cy="5908040"/>
          </a:xfrm>
          <a:prstGeom prst="rect">
            <a:avLst/>
          </a:prstGeom>
          <a:noFill/>
        </p:spPr>
        <p:txBody>
          <a:bodyPr wrap="square" rtlCol="0" anchor="t">
            <a:spAutoFit/>
          </a:bodyPr>
          <a:p>
            <a:endParaRPr lang="zh-CN" altLang="en-US"/>
          </a:p>
          <a:p>
            <a:r>
              <a:rPr lang="zh-CN" altLang="en-US"/>
              <a:t> （1）近日,4名受辖人在利用微信付款二维码在超市等待付款时，被人趁其不备通过手机扫码,盗刷500~900元不等的资金。民警于数日后将犯罪嫌疑人抓获。本案中,犯罪嫌疑人专门在超市收银台附近游逛，寻找提前出示付款二维码的顾客,手机扫描其付款码,随后立即离开,全部过程用时仅几秒钟。根据材料,下列描述中不正确的是（</a:t>
            </a:r>
            <a:r>
              <a:rPr lang="en-US" altLang="zh-CN"/>
              <a:t>   </a:t>
            </a:r>
            <a:r>
              <a:rPr lang="zh-CN" altLang="en-US"/>
              <a:t>）。</a:t>
            </a:r>
            <a:endParaRPr lang="zh-CN" altLang="en-US"/>
          </a:p>
          <a:p>
            <a:r>
              <a:rPr lang="zh-CN" altLang="en-US"/>
              <a:t>A.为了快速结账，可以提前打开自己的付款二维码 ，并不需要遮挡</a:t>
            </a:r>
            <a:endParaRPr lang="zh-CN" altLang="en-US"/>
          </a:p>
          <a:p>
            <a:r>
              <a:rPr lang="zh-CN" altLang="en-US"/>
              <a:t>B增强防范意识，注意保护付款二维码仅向正规商家出示</a:t>
            </a:r>
            <a:endParaRPr lang="zh-CN" altLang="en-US"/>
          </a:p>
          <a:p>
            <a:r>
              <a:rPr lang="zh-CN" altLang="en-US"/>
              <a:t>C.为了财产安全,使用二维码付款要注意保护</a:t>
            </a:r>
            <a:endParaRPr lang="zh-CN" altLang="en-US"/>
          </a:p>
          <a:p>
            <a:r>
              <a:rPr lang="zh-CN" altLang="en-US"/>
              <a:t>D.为了财产安全，应尽量取消免密支付这项服务</a:t>
            </a:r>
            <a:endParaRPr lang="zh-CN" altLang="en-US"/>
          </a:p>
          <a:p>
            <a:endParaRPr lang="zh-CN" altLang="en-US"/>
          </a:p>
          <a:p>
            <a:r>
              <a:rPr lang="zh-CN" altLang="en-US"/>
              <a:t>（2)下列有关数据的描述中,不正确的是（</a:t>
            </a:r>
            <a:r>
              <a:rPr lang="en-US" altLang="zh-CN"/>
              <a:t>    </a:t>
            </a:r>
            <a:r>
              <a:rPr lang="zh-CN" altLang="en-US"/>
              <a:t>）。</a:t>
            </a:r>
            <a:endParaRPr lang="zh-CN" altLang="en-US"/>
          </a:p>
          <a:p>
            <a:r>
              <a:rPr lang="zh-CN" altLang="en-US"/>
              <a:t>A.数据就是数值或者数字</a:t>
            </a:r>
            <a:endParaRPr lang="zh-CN" altLang="en-US"/>
          </a:p>
          <a:p>
            <a:r>
              <a:rPr lang="zh-CN" altLang="en-US"/>
              <a:t>B.数据是描述事物的符号记录</a:t>
            </a:r>
            <a:endParaRPr lang="zh-CN" altLang="en-US"/>
          </a:p>
          <a:p>
            <a:r>
              <a:rPr lang="zh-CN" altLang="en-US"/>
              <a:t>C.数据可被加工处理</a:t>
            </a:r>
            <a:endParaRPr lang="zh-CN" altLang="en-US"/>
          </a:p>
          <a:p>
            <a:r>
              <a:rPr lang="zh-CN" altLang="en-US"/>
              <a:t>D.数据是信息的载体</a:t>
            </a:r>
            <a:endParaRPr lang="zh-CN" altLang="en-US"/>
          </a:p>
          <a:p>
            <a:endParaRPr lang="zh-CN" altLang="en-US"/>
          </a:p>
          <a:p>
            <a:r>
              <a:rPr lang="zh-CN" altLang="en-US"/>
              <a:t> （3）以下有关数据的描述正确的是（</a:t>
            </a:r>
            <a:r>
              <a:rPr lang="en-US" altLang="zh-CN"/>
              <a:t>    </a:t>
            </a:r>
            <a:r>
              <a:rPr lang="zh-CN" altLang="en-US"/>
              <a:t>）。</a:t>
            </a:r>
            <a:endParaRPr lang="zh-CN" altLang="en-US"/>
          </a:p>
          <a:p>
            <a:r>
              <a:rPr lang="zh-CN" altLang="en-US"/>
              <a:t>A.信息是数据的载体</a:t>
            </a:r>
            <a:endParaRPr lang="zh-CN" altLang="en-US"/>
          </a:p>
          <a:p>
            <a:r>
              <a:rPr lang="zh-CN" altLang="en-US"/>
              <a:t>B.必须是计算机能够处理的才能叫数据</a:t>
            </a:r>
            <a:endParaRPr lang="zh-CN" altLang="en-US"/>
          </a:p>
          <a:p>
            <a:r>
              <a:rPr lang="zh-CN" altLang="en-US"/>
              <a:t>C</a:t>
            </a:r>
            <a:r>
              <a:rPr lang="en-US" altLang="zh-CN"/>
              <a:t>.</a:t>
            </a:r>
            <a:r>
              <a:rPr lang="zh-CN" altLang="en-US"/>
              <a:t>数据是有关事物的符号记录</a:t>
            </a:r>
            <a:endParaRPr lang="zh-CN" altLang="en-US"/>
          </a:p>
          <a:p>
            <a:r>
              <a:rPr lang="zh-CN" altLang="en-US"/>
              <a:t>D</a:t>
            </a:r>
            <a:r>
              <a:rPr lang="en-US" altLang="zh-CN"/>
              <a:t>.</a:t>
            </a:r>
            <a:r>
              <a:rPr lang="zh-CN" altLang="en-US"/>
              <a:t>数据就是数字</a:t>
            </a:r>
            <a:endParaRPr lang="zh-CN"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34720" y="335915"/>
            <a:ext cx="10667365" cy="5908040"/>
          </a:xfrm>
          <a:prstGeom prst="rect">
            <a:avLst/>
          </a:prstGeom>
          <a:noFill/>
        </p:spPr>
        <p:txBody>
          <a:bodyPr wrap="square" rtlCol="0" anchor="t">
            <a:spAutoFit/>
          </a:bodyPr>
          <a:p>
            <a:r>
              <a:rPr lang="zh-CN" altLang="en-US"/>
              <a:t>（4）居民身份证号码可以反映出出生日期和性别等信息，这主要体现了数据是（）。</a:t>
            </a:r>
            <a:endParaRPr lang="zh-CN" altLang="en-US"/>
          </a:p>
          <a:p>
            <a:r>
              <a:rPr lang="zh-CN" altLang="en-US"/>
              <a:t>A.计算工具识别、存储和加工的对象</a:t>
            </a:r>
            <a:endParaRPr lang="zh-CN" altLang="en-US"/>
          </a:p>
          <a:p>
            <a:r>
              <a:rPr lang="zh-CN" altLang="en-US"/>
              <a:t>B.信息的载体</a:t>
            </a:r>
            <a:endParaRPr lang="zh-CN" altLang="en-US"/>
          </a:p>
          <a:p>
            <a:r>
              <a:rPr lang="zh-CN" altLang="en-US"/>
              <a:t>C.可处理的</a:t>
            </a:r>
            <a:endParaRPr lang="zh-CN" altLang="en-US"/>
          </a:p>
          <a:p>
            <a:r>
              <a:rPr lang="zh-CN" altLang="en-US"/>
              <a:t>D.可加工的</a:t>
            </a:r>
            <a:endParaRPr lang="zh-CN" altLang="en-US"/>
          </a:p>
          <a:p>
            <a:r>
              <a:rPr lang="zh-CN" altLang="en-US"/>
              <a:t>（5）</a:t>
            </a:r>
            <a:r>
              <a:rPr lang="zh-CN" altLang="en-US"/>
              <a:t>商品的条形码能够传递出品的名称、厂家铲日期、产地等信息,这主要体现了数据是（）。</a:t>
            </a:r>
            <a:endParaRPr lang="zh-CN" altLang="en-US"/>
          </a:p>
          <a:p>
            <a:r>
              <a:rPr lang="zh-CN" altLang="en-US"/>
              <a:t>A.计算工具识别、存储和加工的对象</a:t>
            </a:r>
            <a:endParaRPr lang="zh-CN" altLang="en-US"/>
          </a:p>
          <a:p>
            <a:r>
              <a:rPr lang="zh-CN" altLang="en-US"/>
              <a:t>B.信息的载体</a:t>
            </a:r>
            <a:endParaRPr lang="zh-CN" altLang="en-US"/>
          </a:p>
          <a:p>
            <a:r>
              <a:rPr lang="zh-CN" altLang="en-US"/>
              <a:t>C.可处理的、可加工的.</a:t>
            </a:r>
            <a:endParaRPr lang="zh-CN" altLang="en-US"/>
          </a:p>
          <a:p>
            <a:r>
              <a:rPr lang="zh-CN" altLang="en-US"/>
              <a:t> D.可以用于描述事物的状态</a:t>
            </a:r>
            <a:endParaRPr lang="zh-CN" altLang="en-US"/>
          </a:p>
          <a:p>
            <a:r>
              <a:rPr lang="zh-CN" altLang="en-US"/>
              <a:t>（6）图书馆里的名著《三国演义》被不同的人借阅，网上登载的文章《红与黑》被数以万计的读者不断地点击阅读。这都说明信息有（）。</a:t>
            </a:r>
            <a:endParaRPr lang="zh-CN" altLang="en-US"/>
          </a:p>
          <a:p>
            <a:r>
              <a:rPr lang="zh-CN" altLang="en-US"/>
              <a:t>A.可压缩性</a:t>
            </a:r>
            <a:endParaRPr lang="zh-CN" altLang="en-US"/>
          </a:p>
          <a:p>
            <a:r>
              <a:rPr lang="zh-CN" altLang="en-US"/>
              <a:t>B.共享性</a:t>
            </a:r>
            <a:endParaRPr lang="zh-CN" altLang="en-US"/>
          </a:p>
          <a:p>
            <a:r>
              <a:rPr lang="zh-CN" altLang="en-US"/>
              <a:t>C.时效性</a:t>
            </a:r>
            <a:endParaRPr lang="zh-CN" altLang="en-US"/>
          </a:p>
          <a:p>
            <a:r>
              <a:rPr lang="zh-CN" altLang="en-US"/>
              <a:t>D.不完全性</a:t>
            </a:r>
            <a:endParaRPr lang="zh-CN" altLang="en-US"/>
          </a:p>
          <a:p>
            <a:r>
              <a:rPr lang="zh-CN" altLang="en-US"/>
              <a:t>（7）下列关于信息的说法中,正确的是（）。</a:t>
            </a:r>
            <a:endParaRPr lang="zh-CN" altLang="en-US"/>
          </a:p>
          <a:p>
            <a:r>
              <a:rPr lang="zh-CN" altLang="en-US"/>
              <a:t>A.信息可以不依赖于载体而独立存在</a:t>
            </a:r>
            <a:endParaRPr lang="zh-CN" altLang="en-US"/>
          </a:p>
          <a:p>
            <a:r>
              <a:rPr lang="zh-CN" altLang="en-US"/>
              <a:t>B.信息是21世纪才出现的</a:t>
            </a:r>
            <a:endParaRPr lang="zh-CN" altLang="en-US"/>
          </a:p>
          <a:p>
            <a:r>
              <a:rPr lang="zh-CN" altLang="en-US"/>
              <a:t>C.两个人进行交谈或讨论也是在互相传递信息</a:t>
            </a:r>
            <a:endParaRPr lang="zh-CN" altLang="en-US"/>
          </a:p>
          <a:p>
            <a:r>
              <a:rPr lang="zh-CN" altLang="en-US"/>
              <a:t>D.同一条信息对所有人都有相同的价值</a:t>
            </a:r>
            <a:endParaRPr lang="zh-CN"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25830" y="527685"/>
            <a:ext cx="7877810" cy="5077460"/>
          </a:xfrm>
          <a:prstGeom prst="rect">
            <a:avLst/>
          </a:prstGeom>
          <a:noFill/>
        </p:spPr>
        <p:txBody>
          <a:bodyPr wrap="square" rtlCol="0" anchor="t">
            <a:spAutoFit/>
          </a:bodyPr>
          <a:p>
            <a:r>
              <a:rPr lang="zh-CN" altLang="en-US"/>
              <a:t>（8）下列关于通过社交网络平台获取信息的描述中,不正确的是（）</a:t>
            </a:r>
            <a:endParaRPr lang="zh-CN" altLang="en-US"/>
          </a:p>
          <a:p>
            <a:r>
              <a:rPr lang="zh-CN" altLang="en-US"/>
              <a:t>A.通过社交网络平台可以快速获取信息</a:t>
            </a:r>
            <a:endParaRPr lang="zh-CN" altLang="en-US"/>
          </a:p>
          <a:p>
            <a:r>
              <a:rPr lang="zh-CN" altLang="en-US"/>
              <a:t>B.通过加入社交网络平台群组可以方便地获取该群组的信息</a:t>
            </a:r>
            <a:endParaRPr lang="zh-CN" altLang="en-US"/>
          </a:p>
          <a:p>
            <a:r>
              <a:rPr lang="zh-CN" altLang="en-US"/>
              <a:t>C在移动终端上安装社交网络平台客户端，可快速获取信息</a:t>
            </a:r>
            <a:endParaRPr lang="zh-CN" altLang="en-US"/>
          </a:p>
          <a:p>
            <a:r>
              <a:rPr lang="zh-CN" altLang="en-US"/>
              <a:t>D用户只能从自己关注的社交网络平台中获取信息</a:t>
            </a:r>
            <a:endParaRPr lang="zh-CN" altLang="en-US"/>
          </a:p>
          <a:p>
            <a:endParaRPr lang="zh-CN" altLang="en-US"/>
          </a:p>
          <a:p>
            <a:r>
              <a:rPr lang="zh-CN" altLang="en-US"/>
              <a:t>（9）如今,数据已广泛应用于社会的方方面面,下列不属于数据应用的是（）。</a:t>
            </a:r>
            <a:endParaRPr lang="zh-CN" altLang="en-US"/>
          </a:p>
          <a:p>
            <a:r>
              <a:rPr lang="zh-CN" altLang="en-US"/>
              <a:t>A.体质数据有助于人们了解身体状况</a:t>
            </a:r>
            <a:endParaRPr lang="zh-CN" altLang="en-US"/>
          </a:p>
          <a:p>
            <a:r>
              <a:rPr lang="zh-CN" altLang="en-US"/>
              <a:t>B.在线学习数据可帮助教师了解学情调整教学进度，支持学习者的持续发展</a:t>
            </a:r>
            <a:endParaRPr lang="zh-CN" altLang="en-US"/>
          </a:p>
          <a:p>
            <a:r>
              <a:rPr lang="zh-CN" altLang="en-US"/>
              <a:t>C通过体重指数、肺活量等数据来描述体质健康状况</a:t>
            </a:r>
            <a:endParaRPr lang="zh-CN" altLang="en-US"/>
          </a:p>
          <a:p>
            <a:r>
              <a:rPr lang="zh-CN" altLang="en-US"/>
              <a:t>D营销数据有助于企业做出决策、组织生产与提供个性化服务等</a:t>
            </a:r>
            <a:endParaRPr lang="zh-CN" altLang="en-US"/>
          </a:p>
          <a:p>
            <a:endParaRPr lang="zh-CN" altLang="en-US"/>
          </a:p>
          <a:p>
            <a:r>
              <a:rPr lang="zh-CN" altLang="en-US"/>
              <a:t>（ 10）如右图，思维导图是一个简单有效的知识管理工具,能图文并地展示思考内容,帮助分析与记忆,通常由文字、（</a:t>
            </a:r>
            <a:r>
              <a:rPr lang="en-US" altLang="zh-CN"/>
              <a:t>    </a:t>
            </a:r>
            <a:r>
              <a:rPr lang="zh-CN" altLang="en-US"/>
              <a:t>）等要素组成。</a:t>
            </a:r>
            <a:endParaRPr lang="zh-CN" altLang="en-US"/>
          </a:p>
          <a:p>
            <a:r>
              <a:rPr lang="zh-CN" altLang="en-US"/>
              <a:t>A.图片、线条和颜色</a:t>
            </a:r>
            <a:endParaRPr lang="zh-CN" altLang="en-US"/>
          </a:p>
          <a:p>
            <a:r>
              <a:rPr lang="zh-CN" altLang="en-US"/>
              <a:t>B.图标、箭头和符号</a:t>
            </a:r>
            <a:endParaRPr lang="zh-CN" altLang="en-US"/>
          </a:p>
          <a:p>
            <a:r>
              <a:rPr lang="zh-CN" altLang="en-US"/>
              <a:t>C.图片、箭头和符号</a:t>
            </a:r>
            <a:endParaRPr lang="zh-CN" altLang="en-US"/>
          </a:p>
          <a:p>
            <a:r>
              <a:rPr lang="zh-CN" altLang="en-US"/>
              <a:t>D.图标、线条和颜色</a:t>
            </a:r>
            <a:endParaRPr lang="zh-CN" altLang="en-US"/>
          </a:p>
        </p:txBody>
      </p:sp>
      <p:pic>
        <p:nvPicPr>
          <p:cNvPr id="101" name="图片 100"/>
          <p:cNvPicPr/>
          <p:nvPr/>
        </p:nvPicPr>
        <p:blipFill>
          <a:blip r:embed="rId1"/>
          <a:stretch>
            <a:fillRect/>
          </a:stretch>
        </p:blipFill>
        <p:spPr>
          <a:xfrm>
            <a:off x="8622030" y="978535"/>
            <a:ext cx="3569970" cy="5371465"/>
          </a:xfrm>
          <a:prstGeom prst="rect">
            <a:avLst/>
          </a:prstGeom>
          <a:noFill/>
          <a:ln w="9525">
            <a:noFill/>
          </a:ln>
        </p:spPr>
      </p:pic>
      <p:sp>
        <p:nvSpPr>
          <p:cNvPr id="3" name="文本框 2"/>
          <p:cNvSpPr txBox="1"/>
          <p:nvPr/>
        </p:nvSpPr>
        <p:spPr>
          <a:xfrm>
            <a:off x="9857105" y="6059805"/>
            <a:ext cx="1099820" cy="368300"/>
          </a:xfrm>
          <a:prstGeom prst="rect">
            <a:avLst/>
          </a:prstGeom>
          <a:noFill/>
        </p:spPr>
        <p:txBody>
          <a:bodyPr wrap="none" rtlCol="0">
            <a:spAutoFit/>
          </a:bodyPr>
          <a:p>
            <a:pPr algn="l"/>
            <a:r>
              <a:rPr lang="zh-CN" altLang="en-US">
                <a:sym typeface="+mn-ea"/>
              </a:rPr>
              <a:t>第</a:t>
            </a:r>
            <a:r>
              <a:rPr lang="en-US" altLang="zh-CN">
                <a:sym typeface="+mn-ea"/>
              </a:rPr>
              <a:t>10</a:t>
            </a:r>
            <a:r>
              <a:rPr lang="zh-CN" altLang="en-US">
                <a:sym typeface="+mn-ea"/>
              </a:rPr>
              <a:t>题图</a:t>
            </a:r>
            <a:endParaRPr lang="zh-CN"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peech Bubble: Rectangle 7"/>
          <p:cNvSpPr/>
          <p:nvPr>
            <p:custDataLst>
              <p:tags r:id="rId1"/>
            </p:custDataLst>
          </p:nvPr>
        </p:nvSpPr>
        <p:spPr>
          <a:xfrm>
            <a:off x="4328795" y="622935"/>
            <a:ext cx="3128010" cy="702310"/>
          </a:xfrm>
          <a:prstGeom prst="wedgeRectCallout">
            <a:avLst>
              <a:gd name="adj1" fmla="val -39583"/>
              <a:gd name="adj2" fmla="val 80000"/>
            </a:avLst>
          </a:prstGeom>
          <a:solidFill>
            <a:srgbClr val="36AFCE"/>
          </a:solidFill>
          <a:ln>
            <a:noFill/>
          </a:ln>
        </p:spPr>
        <p:style>
          <a:lnRef idx="2">
            <a:srgbClr val="1D9A78">
              <a:shade val="50000"/>
            </a:srgbClr>
          </a:lnRef>
          <a:fillRef idx="1">
            <a:srgbClr val="1D9A78"/>
          </a:fillRef>
          <a:effectRef idx="0">
            <a:srgbClr val="1D9A78"/>
          </a:effectRef>
          <a:fontRef idx="minor">
            <a:sysClr val="window" lastClr="FFFFFF"/>
          </a:fontRef>
        </p:style>
        <p:txBody>
          <a:bodyPr rtlCol="0" anchor="ctr">
            <a:normAutofit/>
          </a:body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id-ID"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Text Placeholder 3"/>
          <p:cNvSpPr txBox="1"/>
          <p:nvPr>
            <p:custDataLst>
              <p:tags r:id="rId2"/>
            </p:custDataLst>
          </p:nvPr>
        </p:nvSpPr>
        <p:spPr>
          <a:xfrm>
            <a:off x="4817110" y="1566545"/>
            <a:ext cx="6511290" cy="991235"/>
          </a:xfrm>
          <a:prstGeom prst="rect">
            <a:avLst/>
          </a:prstGeom>
        </p:spPr>
        <p:txBody>
          <a:bodyPr bIns="0" anchor="b"/>
          <a:lstStyle>
            <a:defPPr>
              <a:defRPr lang="zh-CN"/>
            </a:defPPr>
            <a:lvl1pPr marR="0" lvl="0" indent="0" fontAlgn="auto">
              <a:lnSpc>
                <a:spcPct val="90000"/>
              </a:lnSpc>
              <a:spcBef>
                <a:spcPts val="1000"/>
              </a:spcBef>
              <a:spcAft>
                <a:spcPct val="0"/>
              </a:spcAft>
              <a:buClrTx/>
              <a:buSzTx/>
              <a:buFont typeface="Arial" panose="020B0604020202020204" pitchFamily="34" charset="0"/>
              <a:buNone/>
              <a:defRPr kumimoji="0" sz="2000" b="1" i="0" u="none" strike="noStrike" cap="none" spc="150" normalizeH="0" baseline="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20000"/>
              </a:lnSpc>
              <a:defRPr/>
            </a:pPr>
            <a:r>
              <a:rPr kumimoji="0" lang="en-US" altLang="zh-CN" b="1" i="0" u="none" strike="noStrike" kern="1200" cap="none" spc="300" normalizeH="0" baseline="0" noProof="0">
                <a:ln>
                  <a:noFill/>
                </a:ln>
                <a:solidFill>
                  <a:schemeClr val="tx1"/>
                </a:solidFill>
                <a:effectLst/>
                <a:uLnTx/>
                <a:uFillTx/>
                <a:cs typeface="+mn-cs"/>
              </a:rPr>
              <a:t>１.“探秘鸟类研究”项目导学案</a:t>
            </a:r>
            <a:endParaRPr kumimoji="0" lang="en-US" altLang="zh-CN" b="1" i="0" u="none" strike="noStrike" kern="1200" cap="none" spc="300" normalizeH="0" baseline="0" noProof="0">
              <a:ln>
                <a:noFill/>
              </a:ln>
              <a:solidFill>
                <a:schemeClr val="tx1"/>
              </a:solidFill>
              <a:effectLst/>
              <a:uLnTx/>
              <a:uFillTx/>
              <a:cs typeface="+mn-cs"/>
            </a:endParaRPr>
          </a:p>
        </p:txBody>
      </p:sp>
      <p:sp>
        <p:nvSpPr>
          <p:cNvPr id="6" name="Text Placeholder 3"/>
          <p:cNvSpPr txBox="1"/>
          <p:nvPr>
            <p:custDataLst>
              <p:tags r:id="rId3"/>
            </p:custDataLst>
          </p:nvPr>
        </p:nvSpPr>
        <p:spPr>
          <a:xfrm>
            <a:off x="4892216" y="757964"/>
            <a:ext cx="2407023" cy="432751"/>
          </a:xfrm>
          <a:prstGeom prst="rect">
            <a:avLst/>
          </a:prstGeom>
        </p:spPr>
        <p:txBody>
          <a:bodyPr bIns="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9pPr>
          </a:lstStyle>
          <a:p>
            <a:pPr marL="0" lvl="0" indent="0">
              <a:lnSpc>
                <a:spcPct val="120000"/>
              </a:lnSpc>
              <a:buNone/>
              <a:defRPr/>
            </a:pPr>
            <a:r>
              <a:rPr kumimoji="0" lang="zh-CN" altLang="en-US" sz="2400" b="1" i="0" u="none" strike="noStrike" kern="1200" cap="none" spc="30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九、课后作业</a:t>
            </a:r>
            <a:endParaRPr kumimoji="0" lang="zh-CN" altLang="en-US" sz="2400" b="1" i="0" u="none" strike="noStrike" kern="1200" cap="none" spc="30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8" name="Text Placeholder 3"/>
          <p:cNvSpPr txBox="1"/>
          <p:nvPr>
            <p:custDataLst>
              <p:tags r:id="rId4"/>
            </p:custDataLst>
          </p:nvPr>
        </p:nvSpPr>
        <p:spPr>
          <a:xfrm>
            <a:off x="4892040" y="2717165"/>
            <a:ext cx="6718935" cy="923290"/>
          </a:xfrm>
          <a:prstGeom prst="rect">
            <a:avLst/>
          </a:prstGeom>
        </p:spPr>
        <p:txBody>
          <a:bodyPr bIns="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9pPr>
          </a:lstStyle>
          <a:p>
            <a:pPr marL="0" lvl="0" indent="0" algn="l">
              <a:lnSpc>
                <a:spcPct val="120000"/>
              </a:lnSpc>
              <a:buNone/>
              <a:defRPr/>
            </a:pPr>
            <a:r>
              <a:rPr kumimoji="0" lang="en-US" altLang="zh-CN" sz="2000" b="1" i="0" u="none" strike="noStrike" kern="1200" cap="none" spc="30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２.利用思维导图，整理这个网站或Ａｐｐ提供的数据和服务，并向大家介绍。</a:t>
            </a:r>
            <a:endParaRPr kumimoji="0" lang="en-US" altLang="zh-CN" sz="2000" b="1" i="0" u="none" strike="noStrike" kern="1200" cap="none" spc="30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AutoShape 3"/>
          <p:cNvSpPr>
            <a:spLocks noChangeAspect="1" noChangeArrowheads="1" noTextEdit="1"/>
          </p:cNvSpPr>
          <p:nvPr>
            <p:custDataLst>
              <p:tags r:id="rId5"/>
            </p:custDataLst>
          </p:nvPr>
        </p:nvSpPr>
        <p:spPr bwMode="auto">
          <a:xfrm>
            <a:off x="1976093" y="2449852"/>
            <a:ext cx="1393073" cy="145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6" name="Freeform 6"/>
          <p:cNvSpPr/>
          <p:nvPr>
            <p:custDataLst>
              <p:tags r:id="rId6"/>
            </p:custDataLst>
          </p:nvPr>
        </p:nvSpPr>
        <p:spPr bwMode="auto">
          <a:xfrm>
            <a:off x="1976093" y="2557557"/>
            <a:ext cx="1259708" cy="1259707"/>
          </a:xfrm>
          <a:custGeom>
            <a:avLst/>
            <a:gdLst>
              <a:gd name="T0" fmla="*/ 1949 w 3731"/>
              <a:gd name="T1" fmla="*/ 2 h 3731"/>
              <a:gd name="T2" fmla="*/ 2176 w 3731"/>
              <a:gd name="T3" fmla="*/ 27 h 3731"/>
              <a:gd name="T4" fmla="*/ 2397 w 3731"/>
              <a:gd name="T5" fmla="*/ 78 h 3731"/>
              <a:gd name="T6" fmla="*/ 2610 w 3731"/>
              <a:gd name="T7" fmla="*/ 155 h 3731"/>
              <a:gd name="T8" fmla="*/ 2814 w 3731"/>
              <a:gd name="T9" fmla="*/ 260 h 3731"/>
              <a:gd name="T10" fmla="*/ 3005 w 3731"/>
              <a:gd name="T11" fmla="*/ 388 h 3731"/>
              <a:gd name="T12" fmla="*/ 3180 w 3731"/>
              <a:gd name="T13" fmla="*/ 542 h 3731"/>
              <a:gd name="T14" fmla="*/ 3335 w 3731"/>
              <a:gd name="T15" fmla="*/ 716 h 3731"/>
              <a:gd name="T16" fmla="*/ 3465 w 3731"/>
              <a:gd name="T17" fmla="*/ 906 h 3731"/>
              <a:gd name="T18" fmla="*/ 3571 w 3731"/>
              <a:gd name="T19" fmla="*/ 1109 h 3731"/>
              <a:gd name="T20" fmla="*/ 3650 w 3731"/>
              <a:gd name="T21" fmla="*/ 1323 h 3731"/>
              <a:gd name="T22" fmla="*/ 3703 w 3731"/>
              <a:gd name="T23" fmla="*/ 1544 h 3731"/>
              <a:gd name="T24" fmla="*/ 3728 w 3731"/>
              <a:gd name="T25" fmla="*/ 1770 h 3731"/>
              <a:gd name="T26" fmla="*/ 3727 w 3731"/>
              <a:gd name="T27" fmla="*/ 1999 h 3731"/>
              <a:gd name="T28" fmla="*/ 3695 w 3731"/>
              <a:gd name="T29" fmla="*/ 2228 h 3731"/>
              <a:gd name="T30" fmla="*/ 3635 w 3731"/>
              <a:gd name="T31" fmla="*/ 2455 h 3731"/>
              <a:gd name="T32" fmla="*/ 3549 w 3731"/>
              <a:gd name="T33" fmla="*/ 2670 h 3731"/>
              <a:gd name="T34" fmla="*/ 3437 w 3731"/>
              <a:gd name="T35" fmla="*/ 2870 h 3731"/>
              <a:gd name="T36" fmla="*/ 3304 w 3731"/>
              <a:gd name="T37" fmla="*/ 3055 h 3731"/>
              <a:gd name="T38" fmla="*/ 3148 w 3731"/>
              <a:gd name="T39" fmla="*/ 3221 h 3731"/>
              <a:gd name="T40" fmla="*/ 2974 w 3731"/>
              <a:gd name="T41" fmla="*/ 3366 h 3731"/>
              <a:gd name="T42" fmla="*/ 2782 w 3731"/>
              <a:gd name="T43" fmla="*/ 3490 h 3731"/>
              <a:gd name="T44" fmla="*/ 2575 w 3731"/>
              <a:gd name="T45" fmla="*/ 3591 h 3731"/>
              <a:gd name="T46" fmla="*/ 2354 w 3731"/>
              <a:gd name="T47" fmla="*/ 3666 h 3731"/>
              <a:gd name="T48" fmla="*/ 2126 w 3731"/>
              <a:gd name="T49" fmla="*/ 3713 h 3731"/>
              <a:gd name="T50" fmla="*/ 1897 w 3731"/>
              <a:gd name="T51" fmla="*/ 3731 h 3731"/>
              <a:gd name="T52" fmla="*/ 1668 w 3731"/>
              <a:gd name="T53" fmla="*/ 3721 h 3731"/>
              <a:gd name="T54" fmla="*/ 1444 w 3731"/>
              <a:gd name="T55" fmla="*/ 3683 h 3731"/>
              <a:gd name="T56" fmla="*/ 1225 w 3731"/>
              <a:gd name="T57" fmla="*/ 3619 h 3731"/>
              <a:gd name="T58" fmla="*/ 1017 w 3731"/>
              <a:gd name="T59" fmla="*/ 3527 h 3731"/>
              <a:gd name="T60" fmla="*/ 819 w 3731"/>
              <a:gd name="T61" fmla="*/ 3411 h 3731"/>
              <a:gd name="T62" fmla="*/ 636 w 3731"/>
              <a:gd name="T63" fmla="*/ 3269 h 3731"/>
              <a:gd name="T64" fmla="*/ 470 w 3731"/>
              <a:gd name="T65" fmla="*/ 3104 h 3731"/>
              <a:gd name="T66" fmla="*/ 327 w 3731"/>
              <a:gd name="T67" fmla="*/ 2922 h 3731"/>
              <a:gd name="T68" fmla="*/ 209 w 3731"/>
              <a:gd name="T69" fmla="*/ 2725 h 3731"/>
              <a:gd name="T70" fmla="*/ 118 w 3731"/>
              <a:gd name="T71" fmla="*/ 2516 h 3731"/>
              <a:gd name="T72" fmla="*/ 51 w 3731"/>
              <a:gd name="T73" fmla="*/ 2299 h 3731"/>
              <a:gd name="T74" fmla="*/ 12 w 3731"/>
              <a:gd name="T75" fmla="*/ 2075 h 3731"/>
              <a:gd name="T76" fmla="*/ 0 w 3731"/>
              <a:gd name="T77" fmla="*/ 1848 h 3731"/>
              <a:gd name="T78" fmla="*/ 17 w 3731"/>
              <a:gd name="T79" fmla="*/ 1617 h 3731"/>
              <a:gd name="T80" fmla="*/ 62 w 3731"/>
              <a:gd name="T81" fmla="*/ 1389 h 3731"/>
              <a:gd name="T82" fmla="*/ 135 w 3731"/>
              <a:gd name="T83" fmla="*/ 1167 h 3731"/>
              <a:gd name="T84" fmla="*/ 234 w 3731"/>
              <a:gd name="T85" fmla="*/ 960 h 3731"/>
              <a:gd name="T86" fmla="*/ 357 w 3731"/>
              <a:gd name="T87" fmla="*/ 768 h 3731"/>
              <a:gd name="T88" fmla="*/ 503 w 3731"/>
              <a:gd name="T89" fmla="*/ 592 h 3731"/>
              <a:gd name="T90" fmla="*/ 668 w 3731"/>
              <a:gd name="T91" fmla="*/ 435 h 3731"/>
              <a:gd name="T92" fmla="*/ 851 w 3731"/>
              <a:gd name="T93" fmla="*/ 300 h 3731"/>
              <a:gd name="T94" fmla="*/ 1051 w 3731"/>
              <a:gd name="T95" fmla="*/ 188 h 3731"/>
              <a:gd name="T96" fmla="*/ 1265 w 3731"/>
              <a:gd name="T97" fmla="*/ 100 h 3731"/>
              <a:gd name="T98" fmla="*/ 1491 w 3731"/>
              <a:gd name="T99" fmla="*/ 38 h 3731"/>
              <a:gd name="T100" fmla="*/ 1720 w 3731"/>
              <a:gd name="T101" fmla="*/ 6 h 3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31" h="3731">
                <a:moveTo>
                  <a:pt x="1835" y="0"/>
                </a:moveTo>
                <a:lnTo>
                  <a:pt x="1949" y="2"/>
                </a:lnTo>
                <a:lnTo>
                  <a:pt x="2062" y="11"/>
                </a:lnTo>
                <a:lnTo>
                  <a:pt x="2176" y="27"/>
                </a:lnTo>
                <a:lnTo>
                  <a:pt x="2287" y="49"/>
                </a:lnTo>
                <a:lnTo>
                  <a:pt x="2397" y="78"/>
                </a:lnTo>
                <a:lnTo>
                  <a:pt x="2505" y="113"/>
                </a:lnTo>
                <a:lnTo>
                  <a:pt x="2610" y="155"/>
                </a:lnTo>
                <a:lnTo>
                  <a:pt x="2714" y="205"/>
                </a:lnTo>
                <a:lnTo>
                  <a:pt x="2814" y="260"/>
                </a:lnTo>
                <a:lnTo>
                  <a:pt x="2911" y="321"/>
                </a:lnTo>
                <a:lnTo>
                  <a:pt x="3005" y="388"/>
                </a:lnTo>
                <a:lnTo>
                  <a:pt x="3095" y="463"/>
                </a:lnTo>
                <a:lnTo>
                  <a:pt x="3180" y="542"/>
                </a:lnTo>
                <a:lnTo>
                  <a:pt x="3261" y="627"/>
                </a:lnTo>
                <a:lnTo>
                  <a:pt x="3335" y="716"/>
                </a:lnTo>
                <a:lnTo>
                  <a:pt x="3403" y="809"/>
                </a:lnTo>
                <a:lnTo>
                  <a:pt x="3465" y="906"/>
                </a:lnTo>
                <a:lnTo>
                  <a:pt x="3521" y="1006"/>
                </a:lnTo>
                <a:lnTo>
                  <a:pt x="3571" y="1109"/>
                </a:lnTo>
                <a:lnTo>
                  <a:pt x="3614" y="1215"/>
                </a:lnTo>
                <a:lnTo>
                  <a:pt x="3650" y="1323"/>
                </a:lnTo>
                <a:lnTo>
                  <a:pt x="3680" y="1433"/>
                </a:lnTo>
                <a:lnTo>
                  <a:pt x="3703" y="1544"/>
                </a:lnTo>
                <a:lnTo>
                  <a:pt x="3719" y="1656"/>
                </a:lnTo>
                <a:lnTo>
                  <a:pt x="3728" y="1770"/>
                </a:lnTo>
                <a:lnTo>
                  <a:pt x="3731" y="1884"/>
                </a:lnTo>
                <a:lnTo>
                  <a:pt x="3727" y="1999"/>
                </a:lnTo>
                <a:lnTo>
                  <a:pt x="3715" y="2115"/>
                </a:lnTo>
                <a:lnTo>
                  <a:pt x="3695" y="2228"/>
                </a:lnTo>
                <a:lnTo>
                  <a:pt x="3669" y="2342"/>
                </a:lnTo>
                <a:lnTo>
                  <a:pt x="3635" y="2455"/>
                </a:lnTo>
                <a:lnTo>
                  <a:pt x="3596" y="2564"/>
                </a:lnTo>
                <a:lnTo>
                  <a:pt x="3549" y="2670"/>
                </a:lnTo>
                <a:lnTo>
                  <a:pt x="3496" y="2772"/>
                </a:lnTo>
                <a:lnTo>
                  <a:pt x="3437" y="2870"/>
                </a:lnTo>
                <a:lnTo>
                  <a:pt x="3373" y="2964"/>
                </a:lnTo>
                <a:lnTo>
                  <a:pt x="3304" y="3055"/>
                </a:lnTo>
                <a:lnTo>
                  <a:pt x="3228" y="3140"/>
                </a:lnTo>
                <a:lnTo>
                  <a:pt x="3148" y="3221"/>
                </a:lnTo>
                <a:lnTo>
                  <a:pt x="3063" y="3297"/>
                </a:lnTo>
                <a:lnTo>
                  <a:pt x="2974" y="3366"/>
                </a:lnTo>
                <a:lnTo>
                  <a:pt x="2880" y="3432"/>
                </a:lnTo>
                <a:lnTo>
                  <a:pt x="2782" y="3490"/>
                </a:lnTo>
                <a:lnTo>
                  <a:pt x="2681" y="3544"/>
                </a:lnTo>
                <a:lnTo>
                  <a:pt x="2575" y="3591"/>
                </a:lnTo>
                <a:lnTo>
                  <a:pt x="2466" y="3632"/>
                </a:lnTo>
                <a:lnTo>
                  <a:pt x="2354" y="3666"/>
                </a:lnTo>
                <a:lnTo>
                  <a:pt x="2240" y="3693"/>
                </a:lnTo>
                <a:lnTo>
                  <a:pt x="2126" y="3713"/>
                </a:lnTo>
                <a:lnTo>
                  <a:pt x="2011" y="3726"/>
                </a:lnTo>
                <a:lnTo>
                  <a:pt x="1897" y="3731"/>
                </a:lnTo>
                <a:lnTo>
                  <a:pt x="1782" y="3730"/>
                </a:lnTo>
                <a:lnTo>
                  <a:pt x="1668" y="3721"/>
                </a:lnTo>
                <a:lnTo>
                  <a:pt x="1555" y="3705"/>
                </a:lnTo>
                <a:lnTo>
                  <a:pt x="1444" y="3683"/>
                </a:lnTo>
                <a:lnTo>
                  <a:pt x="1334" y="3654"/>
                </a:lnTo>
                <a:lnTo>
                  <a:pt x="1225" y="3619"/>
                </a:lnTo>
                <a:lnTo>
                  <a:pt x="1121" y="3576"/>
                </a:lnTo>
                <a:lnTo>
                  <a:pt x="1017" y="3527"/>
                </a:lnTo>
                <a:lnTo>
                  <a:pt x="916" y="3472"/>
                </a:lnTo>
                <a:lnTo>
                  <a:pt x="819" y="3411"/>
                </a:lnTo>
                <a:lnTo>
                  <a:pt x="727" y="3343"/>
                </a:lnTo>
                <a:lnTo>
                  <a:pt x="636" y="3269"/>
                </a:lnTo>
                <a:lnTo>
                  <a:pt x="551" y="3189"/>
                </a:lnTo>
                <a:lnTo>
                  <a:pt x="470" y="3104"/>
                </a:lnTo>
                <a:lnTo>
                  <a:pt x="395" y="3015"/>
                </a:lnTo>
                <a:lnTo>
                  <a:pt x="327" y="2922"/>
                </a:lnTo>
                <a:lnTo>
                  <a:pt x="266" y="2825"/>
                </a:lnTo>
                <a:lnTo>
                  <a:pt x="209" y="2725"/>
                </a:lnTo>
                <a:lnTo>
                  <a:pt x="160" y="2623"/>
                </a:lnTo>
                <a:lnTo>
                  <a:pt x="118" y="2516"/>
                </a:lnTo>
                <a:lnTo>
                  <a:pt x="81" y="2409"/>
                </a:lnTo>
                <a:lnTo>
                  <a:pt x="51" y="2299"/>
                </a:lnTo>
                <a:lnTo>
                  <a:pt x="27" y="2188"/>
                </a:lnTo>
                <a:lnTo>
                  <a:pt x="12" y="2075"/>
                </a:lnTo>
                <a:lnTo>
                  <a:pt x="3" y="1961"/>
                </a:lnTo>
                <a:lnTo>
                  <a:pt x="0" y="1848"/>
                </a:lnTo>
                <a:lnTo>
                  <a:pt x="5" y="1732"/>
                </a:lnTo>
                <a:lnTo>
                  <a:pt x="17" y="1617"/>
                </a:lnTo>
                <a:lnTo>
                  <a:pt x="35" y="1503"/>
                </a:lnTo>
                <a:lnTo>
                  <a:pt x="62" y="1389"/>
                </a:lnTo>
                <a:lnTo>
                  <a:pt x="96" y="1277"/>
                </a:lnTo>
                <a:lnTo>
                  <a:pt x="135" y="1167"/>
                </a:lnTo>
                <a:lnTo>
                  <a:pt x="182" y="1062"/>
                </a:lnTo>
                <a:lnTo>
                  <a:pt x="234" y="960"/>
                </a:lnTo>
                <a:lnTo>
                  <a:pt x="293" y="862"/>
                </a:lnTo>
                <a:lnTo>
                  <a:pt x="357" y="768"/>
                </a:lnTo>
                <a:lnTo>
                  <a:pt x="428" y="677"/>
                </a:lnTo>
                <a:lnTo>
                  <a:pt x="503" y="592"/>
                </a:lnTo>
                <a:lnTo>
                  <a:pt x="583" y="511"/>
                </a:lnTo>
                <a:lnTo>
                  <a:pt x="668" y="435"/>
                </a:lnTo>
                <a:lnTo>
                  <a:pt x="757" y="366"/>
                </a:lnTo>
                <a:lnTo>
                  <a:pt x="851" y="300"/>
                </a:lnTo>
                <a:lnTo>
                  <a:pt x="949" y="241"/>
                </a:lnTo>
                <a:lnTo>
                  <a:pt x="1051" y="188"/>
                </a:lnTo>
                <a:lnTo>
                  <a:pt x="1156" y="140"/>
                </a:lnTo>
                <a:lnTo>
                  <a:pt x="1265" y="100"/>
                </a:lnTo>
                <a:lnTo>
                  <a:pt x="1377" y="66"/>
                </a:lnTo>
                <a:lnTo>
                  <a:pt x="1491" y="38"/>
                </a:lnTo>
                <a:lnTo>
                  <a:pt x="1605" y="19"/>
                </a:lnTo>
                <a:lnTo>
                  <a:pt x="1720" y="6"/>
                </a:lnTo>
                <a:lnTo>
                  <a:pt x="1835" y="0"/>
                </a:lnTo>
                <a:close/>
              </a:path>
            </a:pathLst>
          </a:custGeom>
          <a:solidFill>
            <a:srgbClr val="E9EAEB"/>
          </a:solidFill>
          <a:ln w="0">
            <a:solidFill>
              <a:srgbClr val="E9EAEB"/>
            </a:solidFill>
            <a:prstDash val="solid"/>
            <a:round/>
          </a:ln>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 name="Freeform 7"/>
          <p:cNvSpPr/>
          <p:nvPr>
            <p:custDataLst>
              <p:tags r:id="rId7"/>
            </p:custDataLst>
          </p:nvPr>
        </p:nvSpPr>
        <p:spPr bwMode="auto">
          <a:xfrm>
            <a:off x="2109120" y="2924563"/>
            <a:ext cx="695186" cy="971031"/>
          </a:xfrm>
          <a:custGeom>
            <a:avLst/>
            <a:gdLst>
              <a:gd name="T0" fmla="*/ 622 w 2059"/>
              <a:gd name="T1" fmla="*/ 0 h 2876"/>
              <a:gd name="T2" fmla="*/ 1710 w 2059"/>
              <a:gd name="T3" fmla="*/ 543 h 2876"/>
              <a:gd name="T4" fmla="*/ 1711 w 2059"/>
              <a:gd name="T5" fmla="*/ 552 h 2876"/>
              <a:gd name="T6" fmla="*/ 1712 w 2059"/>
              <a:gd name="T7" fmla="*/ 577 h 2876"/>
              <a:gd name="T8" fmla="*/ 1711 w 2059"/>
              <a:gd name="T9" fmla="*/ 615 h 2876"/>
              <a:gd name="T10" fmla="*/ 1707 w 2059"/>
              <a:gd name="T11" fmla="*/ 661 h 2876"/>
              <a:gd name="T12" fmla="*/ 1696 w 2059"/>
              <a:gd name="T13" fmla="*/ 712 h 2876"/>
              <a:gd name="T14" fmla="*/ 1678 w 2059"/>
              <a:gd name="T15" fmla="*/ 764 h 2876"/>
              <a:gd name="T16" fmla="*/ 1651 w 2059"/>
              <a:gd name="T17" fmla="*/ 816 h 2876"/>
              <a:gd name="T18" fmla="*/ 1610 w 2059"/>
              <a:gd name="T19" fmla="*/ 861 h 2876"/>
              <a:gd name="T20" fmla="*/ 1556 w 2059"/>
              <a:gd name="T21" fmla="*/ 898 h 2876"/>
              <a:gd name="T22" fmla="*/ 1487 w 2059"/>
              <a:gd name="T23" fmla="*/ 923 h 2876"/>
              <a:gd name="T24" fmla="*/ 1399 w 2059"/>
              <a:gd name="T25" fmla="*/ 932 h 2876"/>
              <a:gd name="T26" fmla="*/ 699 w 2059"/>
              <a:gd name="T27" fmla="*/ 778 h 2876"/>
              <a:gd name="T28" fmla="*/ 1244 w 2059"/>
              <a:gd name="T29" fmla="*/ 1321 h 2876"/>
              <a:gd name="T30" fmla="*/ 1339 w 2059"/>
              <a:gd name="T31" fmla="*/ 1333 h 2876"/>
              <a:gd name="T32" fmla="*/ 1427 w 2059"/>
              <a:gd name="T33" fmla="*/ 1367 h 2876"/>
              <a:gd name="T34" fmla="*/ 1504 w 2059"/>
              <a:gd name="T35" fmla="*/ 1420 h 2876"/>
              <a:gd name="T36" fmla="*/ 1566 w 2059"/>
              <a:gd name="T37" fmla="*/ 1491 h 2876"/>
              <a:gd name="T38" fmla="*/ 1609 w 2059"/>
              <a:gd name="T39" fmla="*/ 1577 h 2876"/>
              <a:gd name="T40" fmla="*/ 1632 w 2059"/>
              <a:gd name="T41" fmla="*/ 2876 h 2876"/>
              <a:gd name="T42" fmla="*/ 466 w 2059"/>
              <a:gd name="T43" fmla="*/ 1943 h 2876"/>
              <a:gd name="T44" fmla="*/ 352 w 2059"/>
              <a:gd name="T45" fmla="*/ 1928 h 2876"/>
              <a:gd name="T46" fmla="*/ 247 w 2059"/>
              <a:gd name="T47" fmla="*/ 1888 h 2876"/>
              <a:gd name="T48" fmla="*/ 157 w 2059"/>
              <a:gd name="T49" fmla="*/ 1825 h 2876"/>
              <a:gd name="T50" fmla="*/ 84 w 2059"/>
              <a:gd name="T51" fmla="*/ 1742 h 2876"/>
              <a:gd name="T52" fmla="*/ 31 w 2059"/>
              <a:gd name="T53" fmla="*/ 1644 h 2876"/>
              <a:gd name="T54" fmla="*/ 4 w 2059"/>
              <a:gd name="T55" fmla="*/ 1534 h 2876"/>
              <a:gd name="T56" fmla="*/ 0 w 2059"/>
              <a:gd name="T57" fmla="*/ 310 h 2876"/>
              <a:gd name="T58" fmla="*/ 16 w 2059"/>
              <a:gd name="T59" fmla="*/ 212 h 2876"/>
              <a:gd name="T60" fmla="*/ 60 w 2059"/>
              <a:gd name="T61" fmla="*/ 127 h 2876"/>
              <a:gd name="T62" fmla="*/ 127 w 2059"/>
              <a:gd name="T63" fmla="*/ 60 h 2876"/>
              <a:gd name="T64" fmla="*/ 212 w 2059"/>
              <a:gd name="T65" fmla="*/ 16 h 2876"/>
              <a:gd name="T66" fmla="*/ 310 w 2059"/>
              <a:gd name="T67" fmla="*/ 0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9" h="2876">
                <a:moveTo>
                  <a:pt x="310" y="0"/>
                </a:moveTo>
                <a:lnTo>
                  <a:pt x="622" y="0"/>
                </a:lnTo>
                <a:lnTo>
                  <a:pt x="1165" y="543"/>
                </a:lnTo>
                <a:lnTo>
                  <a:pt x="1710" y="543"/>
                </a:lnTo>
                <a:lnTo>
                  <a:pt x="1710" y="546"/>
                </a:lnTo>
                <a:lnTo>
                  <a:pt x="1711" y="552"/>
                </a:lnTo>
                <a:lnTo>
                  <a:pt x="1711" y="563"/>
                </a:lnTo>
                <a:lnTo>
                  <a:pt x="1712" y="577"/>
                </a:lnTo>
                <a:lnTo>
                  <a:pt x="1712" y="594"/>
                </a:lnTo>
                <a:lnTo>
                  <a:pt x="1711" y="615"/>
                </a:lnTo>
                <a:lnTo>
                  <a:pt x="1710" y="636"/>
                </a:lnTo>
                <a:lnTo>
                  <a:pt x="1707" y="661"/>
                </a:lnTo>
                <a:lnTo>
                  <a:pt x="1702" y="686"/>
                </a:lnTo>
                <a:lnTo>
                  <a:pt x="1696" y="712"/>
                </a:lnTo>
                <a:lnTo>
                  <a:pt x="1689" y="738"/>
                </a:lnTo>
                <a:lnTo>
                  <a:pt x="1678" y="764"/>
                </a:lnTo>
                <a:lnTo>
                  <a:pt x="1665" y="791"/>
                </a:lnTo>
                <a:lnTo>
                  <a:pt x="1651" y="816"/>
                </a:lnTo>
                <a:lnTo>
                  <a:pt x="1632" y="839"/>
                </a:lnTo>
                <a:lnTo>
                  <a:pt x="1610" y="861"/>
                </a:lnTo>
                <a:lnTo>
                  <a:pt x="1585" y="881"/>
                </a:lnTo>
                <a:lnTo>
                  <a:pt x="1556" y="898"/>
                </a:lnTo>
                <a:lnTo>
                  <a:pt x="1524" y="912"/>
                </a:lnTo>
                <a:lnTo>
                  <a:pt x="1487" y="923"/>
                </a:lnTo>
                <a:lnTo>
                  <a:pt x="1445" y="931"/>
                </a:lnTo>
                <a:lnTo>
                  <a:pt x="1399" y="932"/>
                </a:lnTo>
                <a:lnTo>
                  <a:pt x="855" y="932"/>
                </a:lnTo>
                <a:lnTo>
                  <a:pt x="699" y="778"/>
                </a:lnTo>
                <a:lnTo>
                  <a:pt x="699" y="1321"/>
                </a:lnTo>
                <a:lnTo>
                  <a:pt x="1244" y="1321"/>
                </a:lnTo>
                <a:lnTo>
                  <a:pt x="1292" y="1323"/>
                </a:lnTo>
                <a:lnTo>
                  <a:pt x="1339" y="1333"/>
                </a:lnTo>
                <a:lnTo>
                  <a:pt x="1384" y="1347"/>
                </a:lnTo>
                <a:lnTo>
                  <a:pt x="1427" y="1367"/>
                </a:lnTo>
                <a:lnTo>
                  <a:pt x="1467" y="1392"/>
                </a:lnTo>
                <a:lnTo>
                  <a:pt x="1504" y="1420"/>
                </a:lnTo>
                <a:lnTo>
                  <a:pt x="1537" y="1453"/>
                </a:lnTo>
                <a:lnTo>
                  <a:pt x="1566" y="1491"/>
                </a:lnTo>
                <a:lnTo>
                  <a:pt x="1589" y="1533"/>
                </a:lnTo>
                <a:lnTo>
                  <a:pt x="1609" y="1577"/>
                </a:lnTo>
                <a:lnTo>
                  <a:pt x="2059" y="2876"/>
                </a:lnTo>
                <a:lnTo>
                  <a:pt x="1632" y="2876"/>
                </a:lnTo>
                <a:lnTo>
                  <a:pt x="1165" y="1943"/>
                </a:lnTo>
                <a:lnTo>
                  <a:pt x="466" y="1943"/>
                </a:lnTo>
                <a:lnTo>
                  <a:pt x="407" y="1939"/>
                </a:lnTo>
                <a:lnTo>
                  <a:pt x="352" y="1928"/>
                </a:lnTo>
                <a:lnTo>
                  <a:pt x="298" y="1911"/>
                </a:lnTo>
                <a:lnTo>
                  <a:pt x="247" y="1888"/>
                </a:lnTo>
                <a:lnTo>
                  <a:pt x="200" y="1859"/>
                </a:lnTo>
                <a:lnTo>
                  <a:pt x="157" y="1825"/>
                </a:lnTo>
                <a:lnTo>
                  <a:pt x="118" y="1786"/>
                </a:lnTo>
                <a:lnTo>
                  <a:pt x="84" y="1742"/>
                </a:lnTo>
                <a:lnTo>
                  <a:pt x="55" y="1695"/>
                </a:lnTo>
                <a:lnTo>
                  <a:pt x="31" y="1644"/>
                </a:lnTo>
                <a:lnTo>
                  <a:pt x="14" y="1591"/>
                </a:lnTo>
                <a:lnTo>
                  <a:pt x="4" y="1534"/>
                </a:lnTo>
                <a:lnTo>
                  <a:pt x="0" y="1477"/>
                </a:lnTo>
                <a:lnTo>
                  <a:pt x="0" y="310"/>
                </a:lnTo>
                <a:lnTo>
                  <a:pt x="4" y="260"/>
                </a:lnTo>
                <a:lnTo>
                  <a:pt x="16" y="212"/>
                </a:lnTo>
                <a:lnTo>
                  <a:pt x="34" y="168"/>
                </a:lnTo>
                <a:lnTo>
                  <a:pt x="60" y="127"/>
                </a:lnTo>
                <a:lnTo>
                  <a:pt x="92" y="90"/>
                </a:lnTo>
                <a:lnTo>
                  <a:pt x="127" y="60"/>
                </a:lnTo>
                <a:lnTo>
                  <a:pt x="168" y="34"/>
                </a:lnTo>
                <a:lnTo>
                  <a:pt x="212" y="16"/>
                </a:lnTo>
                <a:lnTo>
                  <a:pt x="261" y="4"/>
                </a:lnTo>
                <a:lnTo>
                  <a:pt x="310" y="0"/>
                </a:lnTo>
                <a:close/>
              </a:path>
            </a:pathLst>
          </a:custGeom>
          <a:solidFill>
            <a:srgbClr val="36AFCE">
              <a:lumMod val="20000"/>
              <a:lumOff val="80000"/>
            </a:srgbClr>
          </a:solidFill>
          <a:ln w="0">
            <a:noFill/>
            <a:prstDash val="solid"/>
            <a:round/>
          </a:ln>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8" name="Freeform 8"/>
          <p:cNvSpPr/>
          <p:nvPr>
            <p:custDataLst>
              <p:tags r:id="rId8"/>
            </p:custDataLst>
          </p:nvPr>
        </p:nvSpPr>
        <p:spPr bwMode="auto">
          <a:xfrm>
            <a:off x="2161791" y="2530884"/>
            <a:ext cx="262003" cy="312310"/>
          </a:xfrm>
          <a:custGeom>
            <a:avLst/>
            <a:gdLst>
              <a:gd name="T0" fmla="*/ 387 w 776"/>
              <a:gd name="T1" fmla="*/ 0 h 925"/>
              <a:gd name="T2" fmla="*/ 441 w 776"/>
              <a:gd name="T3" fmla="*/ 3 h 925"/>
              <a:gd name="T4" fmla="*/ 492 w 776"/>
              <a:gd name="T5" fmla="*/ 14 h 925"/>
              <a:gd name="T6" fmla="*/ 540 w 776"/>
              <a:gd name="T7" fmla="*/ 31 h 925"/>
              <a:gd name="T8" fmla="*/ 585 w 776"/>
              <a:gd name="T9" fmla="*/ 55 h 925"/>
              <a:gd name="T10" fmla="*/ 627 w 776"/>
              <a:gd name="T11" fmla="*/ 82 h 925"/>
              <a:gd name="T12" fmla="*/ 663 w 776"/>
              <a:gd name="T13" fmla="*/ 116 h 925"/>
              <a:gd name="T14" fmla="*/ 696 w 776"/>
              <a:gd name="T15" fmla="*/ 154 h 925"/>
              <a:gd name="T16" fmla="*/ 724 w 776"/>
              <a:gd name="T17" fmla="*/ 196 h 925"/>
              <a:gd name="T18" fmla="*/ 746 w 776"/>
              <a:gd name="T19" fmla="*/ 242 h 925"/>
              <a:gd name="T20" fmla="*/ 763 w 776"/>
              <a:gd name="T21" fmla="*/ 291 h 925"/>
              <a:gd name="T22" fmla="*/ 773 w 776"/>
              <a:gd name="T23" fmla="*/ 343 h 925"/>
              <a:gd name="T24" fmla="*/ 776 w 776"/>
              <a:gd name="T25" fmla="*/ 396 h 925"/>
              <a:gd name="T26" fmla="*/ 776 w 776"/>
              <a:gd name="T27" fmla="*/ 528 h 925"/>
              <a:gd name="T28" fmla="*/ 773 w 776"/>
              <a:gd name="T29" fmla="*/ 582 h 925"/>
              <a:gd name="T30" fmla="*/ 762 w 776"/>
              <a:gd name="T31" fmla="*/ 633 h 925"/>
              <a:gd name="T32" fmla="*/ 745 w 776"/>
              <a:gd name="T33" fmla="*/ 682 h 925"/>
              <a:gd name="T34" fmla="*/ 722 w 776"/>
              <a:gd name="T35" fmla="*/ 727 h 925"/>
              <a:gd name="T36" fmla="*/ 694 w 776"/>
              <a:gd name="T37" fmla="*/ 769 h 925"/>
              <a:gd name="T38" fmla="*/ 661 w 776"/>
              <a:gd name="T39" fmla="*/ 809 h 925"/>
              <a:gd name="T40" fmla="*/ 623 w 776"/>
              <a:gd name="T41" fmla="*/ 841 h 925"/>
              <a:gd name="T42" fmla="*/ 582 w 776"/>
              <a:gd name="T43" fmla="*/ 870 h 925"/>
              <a:gd name="T44" fmla="*/ 536 w 776"/>
              <a:gd name="T45" fmla="*/ 894 h 925"/>
              <a:gd name="T46" fmla="*/ 489 w 776"/>
              <a:gd name="T47" fmla="*/ 911 h 925"/>
              <a:gd name="T48" fmla="*/ 440 w 776"/>
              <a:gd name="T49" fmla="*/ 921 h 925"/>
              <a:gd name="T50" fmla="*/ 387 w 776"/>
              <a:gd name="T51" fmla="*/ 925 h 925"/>
              <a:gd name="T52" fmla="*/ 335 w 776"/>
              <a:gd name="T53" fmla="*/ 921 h 925"/>
              <a:gd name="T54" fmla="*/ 284 w 776"/>
              <a:gd name="T55" fmla="*/ 911 h 925"/>
              <a:gd name="T56" fmla="*/ 235 w 776"/>
              <a:gd name="T57" fmla="*/ 894 h 925"/>
              <a:gd name="T58" fmla="*/ 191 w 776"/>
              <a:gd name="T59" fmla="*/ 870 h 925"/>
              <a:gd name="T60" fmla="*/ 149 w 776"/>
              <a:gd name="T61" fmla="*/ 841 h 925"/>
              <a:gd name="T62" fmla="*/ 112 w 776"/>
              <a:gd name="T63" fmla="*/ 809 h 925"/>
              <a:gd name="T64" fmla="*/ 80 w 776"/>
              <a:gd name="T65" fmla="*/ 769 h 925"/>
              <a:gd name="T66" fmla="*/ 52 w 776"/>
              <a:gd name="T67" fmla="*/ 727 h 925"/>
              <a:gd name="T68" fmla="*/ 30 w 776"/>
              <a:gd name="T69" fmla="*/ 682 h 925"/>
              <a:gd name="T70" fmla="*/ 13 w 776"/>
              <a:gd name="T71" fmla="*/ 633 h 925"/>
              <a:gd name="T72" fmla="*/ 2 w 776"/>
              <a:gd name="T73" fmla="*/ 582 h 925"/>
              <a:gd name="T74" fmla="*/ 0 w 776"/>
              <a:gd name="T75" fmla="*/ 528 h 925"/>
              <a:gd name="T76" fmla="*/ 0 w 776"/>
              <a:gd name="T77" fmla="*/ 396 h 925"/>
              <a:gd name="T78" fmla="*/ 2 w 776"/>
              <a:gd name="T79" fmla="*/ 343 h 925"/>
              <a:gd name="T80" fmla="*/ 13 w 776"/>
              <a:gd name="T81" fmla="*/ 291 h 925"/>
              <a:gd name="T82" fmla="*/ 30 w 776"/>
              <a:gd name="T83" fmla="*/ 242 h 925"/>
              <a:gd name="T84" fmla="*/ 52 w 776"/>
              <a:gd name="T85" fmla="*/ 196 h 925"/>
              <a:gd name="T86" fmla="*/ 80 w 776"/>
              <a:gd name="T87" fmla="*/ 154 h 925"/>
              <a:gd name="T88" fmla="*/ 112 w 776"/>
              <a:gd name="T89" fmla="*/ 116 h 925"/>
              <a:gd name="T90" fmla="*/ 149 w 776"/>
              <a:gd name="T91" fmla="*/ 82 h 925"/>
              <a:gd name="T92" fmla="*/ 191 w 776"/>
              <a:gd name="T93" fmla="*/ 55 h 925"/>
              <a:gd name="T94" fmla="*/ 235 w 776"/>
              <a:gd name="T95" fmla="*/ 31 h 925"/>
              <a:gd name="T96" fmla="*/ 284 w 776"/>
              <a:gd name="T97" fmla="*/ 14 h 925"/>
              <a:gd name="T98" fmla="*/ 335 w 776"/>
              <a:gd name="T99" fmla="*/ 3 h 925"/>
              <a:gd name="T100" fmla="*/ 387 w 776"/>
              <a:gd name="T101"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6" h="924">
                <a:moveTo>
                  <a:pt x="387" y="0"/>
                </a:moveTo>
                <a:lnTo>
                  <a:pt x="441" y="3"/>
                </a:lnTo>
                <a:lnTo>
                  <a:pt x="492" y="14"/>
                </a:lnTo>
                <a:lnTo>
                  <a:pt x="540" y="31"/>
                </a:lnTo>
                <a:lnTo>
                  <a:pt x="585" y="55"/>
                </a:lnTo>
                <a:lnTo>
                  <a:pt x="627" y="82"/>
                </a:lnTo>
                <a:lnTo>
                  <a:pt x="663" y="116"/>
                </a:lnTo>
                <a:lnTo>
                  <a:pt x="696" y="154"/>
                </a:lnTo>
                <a:lnTo>
                  <a:pt x="724" y="196"/>
                </a:lnTo>
                <a:lnTo>
                  <a:pt x="746" y="242"/>
                </a:lnTo>
                <a:lnTo>
                  <a:pt x="763" y="291"/>
                </a:lnTo>
                <a:lnTo>
                  <a:pt x="773" y="343"/>
                </a:lnTo>
                <a:lnTo>
                  <a:pt x="776" y="396"/>
                </a:lnTo>
                <a:lnTo>
                  <a:pt x="776" y="528"/>
                </a:lnTo>
                <a:lnTo>
                  <a:pt x="773" y="582"/>
                </a:lnTo>
                <a:lnTo>
                  <a:pt x="762" y="633"/>
                </a:lnTo>
                <a:lnTo>
                  <a:pt x="745" y="682"/>
                </a:lnTo>
                <a:lnTo>
                  <a:pt x="722" y="727"/>
                </a:lnTo>
                <a:lnTo>
                  <a:pt x="694" y="769"/>
                </a:lnTo>
                <a:lnTo>
                  <a:pt x="661" y="809"/>
                </a:lnTo>
                <a:lnTo>
                  <a:pt x="623" y="841"/>
                </a:lnTo>
                <a:lnTo>
                  <a:pt x="582" y="870"/>
                </a:lnTo>
                <a:lnTo>
                  <a:pt x="536" y="894"/>
                </a:lnTo>
                <a:lnTo>
                  <a:pt x="489" y="911"/>
                </a:lnTo>
                <a:lnTo>
                  <a:pt x="440" y="921"/>
                </a:lnTo>
                <a:lnTo>
                  <a:pt x="387" y="925"/>
                </a:lnTo>
                <a:lnTo>
                  <a:pt x="335" y="921"/>
                </a:lnTo>
                <a:lnTo>
                  <a:pt x="284" y="911"/>
                </a:lnTo>
                <a:lnTo>
                  <a:pt x="235" y="894"/>
                </a:lnTo>
                <a:lnTo>
                  <a:pt x="191" y="870"/>
                </a:lnTo>
                <a:lnTo>
                  <a:pt x="149" y="841"/>
                </a:lnTo>
                <a:lnTo>
                  <a:pt x="112" y="809"/>
                </a:lnTo>
                <a:lnTo>
                  <a:pt x="80" y="769"/>
                </a:lnTo>
                <a:lnTo>
                  <a:pt x="52" y="727"/>
                </a:lnTo>
                <a:lnTo>
                  <a:pt x="30" y="682"/>
                </a:lnTo>
                <a:lnTo>
                  <a:pt x="13" y="633"/>
                </a:lnTo>
                <a:lnTo>
                  <a:pt x="2" y="582"/>
                </a:lnTo>
                <a:lnTo>
                  <a:pt x="0" y="528"/>
                </a:lnTo>
                <a:lnTo>
                  <a:pt x="0" y="396"/>
                </a:lnTo>
                <a:lnTo>
                  <a:pt x="2" y="343"/>
                </a:lnTo>
                <a:lnTo>
                  <a:pt x="13" y="291"/>
                </a:lnTo>
                <a:lnTo>
                  <a:pt x="30" y="242"/>
                </a:lnTo>
                <a:lnTo>
                  <a:pt x="52" y="196"/>
                </a:lnTo>
                <a:lnTo>
                  <a:pt x="80" y="154"/>
                </a:lnTo>
                <a:lnTo>
                  <a:pt x="112" y="116"/>
                </a:lnTo>
                <a:lnTo>
                  <a:pt x="149" y="82"/>
                </a:lnTo>
                <a:lnTo>
                  <a:pt x="191" y="55"/>
                </a:lnTo>
                <a:lnTo>
                  <a:pt x="235" y="31"/>
                </a:lnTo>
                <a:lnTo>
                  <a:pt x="284" y="14"/>
                </a:lnTo>
                <a:lnTo>
                  <a:pt x="335" y="3"/>
                </a:lnTo>
                <a:lnTo>
                  <a:pt x="38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normAutofit fontScale="62500" lnSpcReduction="20000"/>
          </a:bodyPr>
          <a:lstStyle/>
          <a:p>
            <a:pPr marL="0" marR="0" lvl="0" indent="0" algn="l" defTabSz="914400" rtl="0" eaLnBrk="1" fontAlgn="auto" latinLnBrk="0" hangingPunct="1">
              <a:lnSpc>
                <a:spcPct val="14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9" name="Freeform 9"/>
          <p:cNvSpPr>
            <a:spLocks noEditPoints="1"/>
          </p:cNvSpPr>
          <p:nvPr>
            <p:custDataLst>
              <p:tags r:id="rId9"/>
            </p:custDataLst>
          </p:nvPr>
        </p:nvSpPr>
        <p:spPr bwMode="auto">
          <a:xfrm>
            <a:off x="2135118" y="2504548"/>
            <a:ext cx="1128369" cy="761362"/>
          </a:xfrm>
          <a:custGeom>
            <a:avLst/>
            <a:gdLst>
              <a:gd name="T0" fmla="*/ 3342 w 3342"/>
              <a:gd name="T1" fmla="*/ 2099 h 2255"/>
              <a:gd name="T2" fmla="*/ 622 w 3342"/>
              <a:gd name="T3" fmla="*/ 2255 h 2255"/>
              <a:gd name="T4" fmla="*/ 466 w 3342"/>
              <a:gd name="T5" fmla="*/ 155 h 2255"/>
              <a:gd name="T6" fmla="*/ 377 w 3342"/>
              <a:gd name="T7" fmla="*/ 169 h 2255"/>
              <a:gd name="T8" fmla="*/ 297 w 3342"/>
              <a:gd name="T9" fmla="*/ 206 h 2255"/>
              <a:gd name="T10" fmla="*/ 232 w 3342"/>
              <a:gd name="T11" fmla="*/ 263 h 2255"/>
              <a:gd name="T12" fmla="*/ 185 w 3342"/>
              <a:gd name="T13" fmla="*/ 338 h 2255"/>
              <a:gd name="T14" fmla="*/ 159 w 3342"/>
              <a:gd name="T15" fmla="*/ 426 h 2255"/>
              <a:gd name="T16" fmla="*/ 156 w 3342"/>
              <a:gd name="T17" fmla="*/ 606 h 2255"/>
              <a:gd name="T18" fmla="*/ 169 w 3342"/>
              <a:gd name="T19" fmla="*/ 699 h 2255"/>
              <a:gd name="T20" fmla="*/ 206 w 3342"/>
              <a:gd name="T21" fmla="*/ 781 h 2255"/>
              <a:gd name="T22" fmla="*/ 263 w 3342"/>
              <a:gd name="T23" fmla="*/ 847 h 2255"/>
              <a:gd name="T24" fmla="*/ 335 w 3342"/>
              <a:gd name="T25" fmla="*/ 896 h 2255"/>
              <a:gd name="T26" fmla="*/ 420 w 3342"/>
              <a:gd name="T27" fmla="*/ 922 h 2255"/>
              <a:gd name="T28" fmla="*/ 512 w 3342"/>
              <a:gd name="T29" fmla="*/ 922 h 2255"/>
              <a:gd name="T30" fmla="*/ 597 w 3342"/>
              <a:gd name="T31" fmla="*/ 896 h 2255"/>
              <a:gd name="T32" fmla="*/ 670 w 3342"/>
              <a:gd name="T33" fmla="*/ 847 h 2255"/>
              <a:gd name="T34" fmla="*/ 728 w 3342"/>
              <a:gd name="T35" fmla="*/ 781 h 2255"/>
              <a:gd name="T36" fmla="*/ 765 w 3342"/>
              <a:gd name="T37" fmla="*/ 699 h 2255"/>
              <a:gd name="T38" fmla="*/ 778 w 3342"/>
              <a:gd name="T39" fmla="*/ 606 h 2255"/>
              <a:gd name="T40" fmla="*/ 774 w 3342"/>
              <a:gd name="T41" fmla="*/ 426 h 2255"/>
              <a:gd name="T42" fmla="*/ 749 w 3342"/>
              <a:gd name="T43" fmla="*/ 338 h 2255"/>
              <a:gd name="T44" fmla="*/ 701 w 3342"/>
              <a:gd name="T45" fmla="*/ 263 h 2255"/>
              <a:gd name="T46" fmla="*/ 635 w 3342"/>
              <a:gd name="T47" fmla="*/ 206 h 2255"/>
              <a:gd name="T48" fmla="*/ 557 w 3342"/>
              <a:gd name="T49" fmla="*/ 169 h 2255"/>
              <a:gd name="T50" fmla="*/ 466 w 3342"/>
              <a:gd name="T51" fmla="*/ 155 h 2255"/>
              <a:gd name="T52" fmla="*/ 525 w 3342"/>
              <a:gd name="T53" fmla="*/ 3 h 2255"/>
              <a:gd name="T54" fmla="*/ 635 w 3342"/>
              <a:gd name="T55" fmla="*/ 32 h 2255"/>
              <a:gd name="T56" fmla="*/ 733 w 3342"/>
              <a:gd name="T57" fmla="*/ 84 h 2255"/>
              <a:gd name="T58" fmla="*/ 814 w 3342"/>
              <a:gd name="T59" fmla="*/ 159 h 2255"/>
              <a:gd name="T60" fmla="*/ 879 w 3342"/>
              <a:gd name="T61" fmla="*/ 250 h 2255"/>
              <a:gd name="T62" fmla="*/ 919 w 3342"/>
              <a:gd name="T63" fmla="*/ 356 h 2255"/>
              <a:gd name="T64" fmla="*/ 934 w 3342"/>
              <a:gd name="T65" fmla="*/ 474 h 2255"/>
              <a:gd name="T66" fmla="*/ 930 w 3342"/>
              <a:gd name="T67" fmla="*/ 664 h 2255"/>
              <a:gd name="T68" fmla="*/ 902 w 3342"/>
              <a:gd name="T69" fmla="*/ 775 h 2255"/>
              <a:gd name="T70" fmla="*/ 850 w 3342"/>
              <a:gd name="T71" fmla="*/ 875 h 2255"/>
              <a:gd name="T72" fmla="*/ 776 w 3342"/>
              <a:gd name="T73" fmla="*/ 959 h 2255"/>
              <a:gd name="T74" fmla="*/ 686 w 3342"/>
              <a:gd name="T75" fmla="*/ 1024 h 2255"/>
              <a:gd name="T76" fmla="*/ 581 w 3342"/>
              <a:gd name="T77" fmla="*/ 1066 h 2255"/>
              <a:gd name="T78" fmla="*/ 466 w 3342"/>
              <a:gd name="T79" fmla="*/ 1080 h 2255"/>
              <a:gd name="T80" fmla="*/ 352 w 3342"/>
              <a:gd name="T81" fmla="*/ 1066 h 2255"/>
              <a:gd name="T82" fmla="*/ 248 w 3342"/>
              <a:gd name="T83" fmla="*/ 1025 h 2255"/>
              <a:gd name="T84" fmla="*/ 157 w 3342"/>
              <a:gd name="T85" fmla="*/ 961 h 2255"/>
              <a:gd name="T86" fmla="*/ 84 w 3342"/>
              <a:gd name="T87" fmla="*/ 879 h 2255"/>
              <a:gd name="T88" fmla="*/ 32 w 3342"/>
              <a:gd name="T89" fmla="*/ 778 h 2255"/>
              <a:gd name="T90" fmla="*/ 4 w 3342"/>
              <a:gd name="T91" fmla="*/ 667 h 2255"/>
              <a:gd name="T92" fmla="*/ 0 w 3342"/>
              <a:gd name="T93" fmla="*/ 474 h 2255"/>
              <a:gd name="T94" fmla="*/ 15 w 3342"/>
              <a:gd name="T95" fmla="*/ 356 h 2255"/>
              <a:gd name="T96" fmla="*/ 55 w 3342"/>
              <a:gd name="T97" fmla="*/ 250 h 2255"/>
              <a:gd name="T98" fmla="*/ 118 w 3342"/>
              <a:gd name="T99" fmla="*/ 159 h 2255"/>
              <a:gd name="T100" fmla="*/ 201 w 3342"/>
              <a:gd name="T101" fmla="*/ 84 h 2255"/>
              <a:gd name="T102" fmla="*/ 299 w 3342"/>
              <a:gd name="T103" fmla="*/ 32 h 2255"/>
              <a:gd name="T104" fmla="*/ 409 w 3342"/>
              <a:gd name="T105" fmla="*/ 3 h 2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41" h="2255">
                <a:moveTo>
                  <a:pt x="622" y="2099"/>
                </a:moveTo>
                <a:lnTo>
                  <a:pt x="3342" y="2099"/>
                </a:lnTo>
                <a:lnTo>
                  <a:pt x="3342" y="2255"/>
                </a:lnTo>
                <a:lnTo>
                  <a:pt x="622" y="2255"/>
                </a:lnTo>
                <a:lnTo>
                  <a:pt x="622" y="2099"/>
                </a:lnTo>
                <a:close/>
                <a:moveTo>
                  <a:pt x="466" y="155"/>
                </a:moveTo>
                <a:lnTo>
                  <a:pt x="420" y="159"/>
                </a:lnTo>
                <a:lnTo>
                  <a:pt x="377" y="169"/>
                </a:lnTo>
                <a:lnTo>
                  <a:pt x="335" y="185"/>
                </a:lnTo>
                <a:lnTo>
                  <a:pt x="297" y="206"/>
                </a:lnTo>
                <a:lnTo>
                  <a:pt x="263" y="232"/>
                </a:lnTo>
                <a:lnTo>
                  <a:pt x="232" y="263"/>
                </a:lnTo>
                <a:lnTo>
                  <a:pt x="206" y="299"/>
                </a:lnTo>
                <a:lnTo>
                  <a:pt x="185" y="338"/>
                </a:lnTo>
                <a:lnTo>
                  <a:pt x="169" y="381"/>
                </a:lnTo>
                <a:lnTo>
                  <a:pt x="159" y="426"/>
                </a:lnTo>
                <a:lnTo>
                  <a:pt x="156" y="474"/>
                </a:lnTo>
                <a:lnTo>
                  <a:pt x="156" y="606"/>
                </a:lnTo>
                <a:lnTo>
                  <a:pt x="159" y="654"/>
                </a:lnTo>
                <a:lnTo>
                  <a:pt x="169" y="699"/>
                </a:lnTo>
                <a:lnTo>
                  <a:pt x="185" y="741"/>
                </a:lnTo>
                <a:lnTo>
                  <a:pt x="206" y="781"/>
                </a:lnTo>
                <a:lnTo>
                  <a:pt x="232" y="816"/>
                </a:lnTo>
                <a:lnTo>
                  <a:pt x="263" y="847"/>
                </a:lnTo>
                <a:lnTo>
                  <a:pt x="297" y="875"/>
                </a:lnTo>
                <a:lnTo>
                  <a:pt x="335" y="896"/>
                </a:lnTo>
                <a:lnTo>
                  <a:pt x="377" y="911"/>
                </a:lnTo>
                <a:lnTo>
                  <a:pt x="420" y="922"/>
                </a:lnTo>
                <a:lnTo>
                  <a:pt x="466" y="925"/>
                </a:lnTo>
                <a:lnTo>
                  <a:pt x="512" y="922"/>
                </a:lnTo>
                <a:lnTo>
                  <a:pt x="557" y="911"/>
                </a:lnTo>
                <a:lnTo>
                  <a:pt x="597" y="896"/>
                </a:lnTo>
                <a:lnTo>
                  <a:pt x="635" y="875"/>
                </a:lnTo>
                <a:lnTo>
                  <a:pt x="670" y="847"/>
                </a:lnTo>
                <a:lnTo>
                  <a:pt x="701" y="816"/>
                </a:lnTo>
                <a:lnTo>
                  <a:pt x="728" y="781"/>
                </a:lnTo>
                <a:lnTo>
                  <a:pt x="749" y="741"/>
                </a:lnTo>
                <a:lnTo>
                  <a:pt x="765" y="699"/>
                </a:lnTo>
                <a:lnTo>
                  <a:pt x="774" y="654"/>
                </a:lnTo>
                <a:lnTo>
                  <a:pt x="778" y="606"/>
                </a:lnTo>
                <a:lnTo>
                  <a:pt x="778" y="474"/>
                </a:lnTo>
                <a:lnTo>
                  <a:pt x="774" y="426"/>
                </a:lnTo>
                <a:lnTo>
                  <a:pt x="765" y="381"/>
                </a:lnTo>
                <a:lnTo>
                  <a:pt x="749" y="338"/>
                </a:lnTo>
                <a:lnTo>
                  <a:pt x="728" y="299"/>
                </a:lnTo>
                <a:lnTo>
                  <a:pt x="701" y="263"/>
                </a:lnTo>
                <a:lnTo>
                  <a:pt x="670" y="232"/>
                </a:lnTo>
                <a:lnTo>
                  <a:pt x="635" y="206"/>
                </a:lnTo>
                <a:lnTo>
                  <a:pt x="597" y="185"/>
                </a:lnTo>
                <a:lnTo>
                  <a:pt x="557" y="169"/>
                </a:lnTo>
                <a:lnTo>
                  <a:pt x="512" y="159"/>
                </a:lnTo>
                <a:lnTo>
                  <a:pt x="466" y="155"/>
                </a:lnTo>
                <a:close/>
                <a:moveTo>
                  <a:pt x="466" y="0"/>
                </a:moveTo>
                <a:lnTo>
                  <a:pt x="525" y="3"/>
                </a:lnTo>
                <a:lnTo>
                  <a:pt x="581" y="15"/>
                </a:lnTo>
                <a:lnTo>
                  <a:pt x="635" y="32"/>
                </a:lnTo>
                <a:lnTo>
                  <a:pt x="686" y="55"/>
                </a:lnTo>
                <a:lnTo>
                  <a:pt x="733" y="84"/>
                </a:lnTo>
                <a:lnTo>
                  <a:pt x="776" y="118"/>
                </a:lnTo>
                <a:lnTo>
                  <a:pt x="814" y="159"/>
                </a:lnTo>
                <a:lnTo>
                  <a:pt x="850" y="202"/>
                </a:lnTo>
                <a:lnTo>
                  <a:pt x="879" y="250"/>
                </a:lnTo>
                <a:lnTo>
                  <a:pt x="902" y="301"/>
                </a:lnTo>
                <a:lnTo>
                  <a:pt x="919" y="356"/>
                </a:lnTo>
                <a:lnTo>
                  <a:pt x="930" y="414"/>
                </a:lnTo>
                <a:lnTo>
                  <a:pt x="934" y="474"/>
                </a:lnTo>
                <a:lnTo>
                  <a:pt x="934" y="606"/>
                </a:lnTo>
                <a:lnTo>
                  <a:pt x="930" y="664"/>
                </a:lnTo>
                <a:lnTo>
                  <a:pt x="919" y="722"/>
                </a:lnTo>
                <a:lnTo>
                  <a:pt x="902" y="775"/>
                </a:lnTo>
                <a:lnTo>
                  <a:pt x="879" y="826"/>
                </a:lnTo>
                <a:lnTo>
                  <a:pt x="850" y="875"/>
                </a:lnTo>
                <a:lnTo>
                  <a:pt x="814" y="919"/>
                </a:lnTo>
                <a:lnTo>
                  <a:pt x="776" y="959"/>
                </a:lnTo>
                <a:lnTo>
                  <a:pt x="733" y="994"/>
                </a:lnTo>
                <a:lnTo>
                  <a:pt x="686" y="1024"/>
                </a:lnTo>
                <a:lnTo>
                  <a:pt x="635" y="1048"/>
                </a:lnTo>
                <a:lnTo>
                  <a:pt x="581" y="1066"/>
                </a:lnTo>
                <a:lnTo>
                  <a:pt x="525" y="1076"/>
                </a:lnTo>
                <a:lnTo>
                  <a:pt x="466" y="1080"/>
                </a:lnTo>
                <a:lnTo>
                  <a:pt x="409" y="1076"/>
                </a:lnTo>
                <a:lnTo>
                  <a:pt x="352" y="1066"/>
                </a:lnTo>
                <a:lnTo>
                  <a:pt x="299" y="1049"/>
                </a:lnTo>
                <a:lnTo>
                  <a:pt x="248" y="1025"/>
                </a:lnTo>
                <a:lnTo>
                  <a:pt x="201" y="997"/>
                </a:lnTo>
                <a:lnTo>
                  <a:pt x="157" y="961"/>
                </a:lnTo>
                <a:lnTo>
                  <a:pt x="118" y="922"/>
                </a:lnTo>
                <a:lnTo>
                  <a:pt x="84" y="879"/>
                </a:lnTo>
                <a:lnTo>
                  <a:pt x="55" y="830"/>
                </a:lnTo>
                <a:lnTo>
                  <a:pt x="32" y="778"/>
                </a:lnTo>
                <a:lnTo>
                  <a:pt x="15" y="724"/>
                </a:lnTo>
                <a:lnTo>
                  <a:pt x="4" y="667"/>
                </a:lnTo>
                <a:lnTo>
                  <a:pt x="0" y="606"/>
                </a:lnTo>
                <a:lnTo>
                  <a:pt x="0" y="474"/>
                </a:lnTo>
                <a:lnTo>
                  <a:pt x="4" y="414"/>
                </a:lnTo>
                <a:lnTo>
                  <a:pt x="15" y="356"/>
                </a:lnTo>
                <a:lnTo>
                  <a:pt x="32" y="301"/>
                </a:lnTo>
                <a:lnTo>
                  <a:pt x="55" y="250"/>
                </a:lnTo>
                <a:lnTo>
                  <a:pt x="84" y="202"/>
                </a:lnTo>
                <a:lnTo>
                  <a:pt x="118" y="159"/>
                </a:lnTo>
                <a:lnTo>
                  <a:pt x="157" y="118"/>
                </a:lnTo>
                <a:lnTo>
                  <a:pt x="201" y="84"/>
                </a:lnTo>
                <a:lnTo>
                  <a:pt x="248" y="55"/>
                </a:lnTo>
                <a:lnTo>
                  <a:pt x="299" y="32"/>
                </a:lnTo>
                <a:lnTo>
                  <a:pt x="352" y="15"/>
                </a:lnTo>
                <a:lnTo>
                  <a:pt x="409" y="3"/>
                </a:lnTo>
                <a:lnTo>
                  <a:pt x="466" y="0"/>
                </a:lnTo>
                <a:close/>
              </a:path>
            </a:pathLst>
          </a:custGeom>
          <a:solidFill>
            <a:sysClr val="windowText" lastClr="000000">
              <a:lumMod val="50000"/>
              <a:lumOff val="50000"/>
            </a:sysClr>
          </a:solidFill>
          <a:ln w="0">
            <a:noFill/>
            <a:prstDash val="solid"/>
            <a:round/>
          </a:ln>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0" name="Freeform 10"/>
          <p:cNvSpPr>
            <a:spLocks noEditPoints="1"/>
          </p:cNvSpPr>
          <p:nvPr>
            <p:custDataLst>
              <p:tags r:id="rId10"/>
            </p:custDataLst>
          </p:nvPr>
        </p:nvSpPr>
        <p:spPr bwMode="auto">
          <a:xfrm>
            <a:off x="2738806" y="2793224"/>
            <a:ext cx="446013" cy="446013"/>
          </a:xfrm>
          <a:custGeom>
            <a:avLst/>
            <a:gdLst>
              <a:gd name="T0" fmla="*/ 0 w 1321"/>
              <a:gd name="T1" fmla="*/ 932 h 1321"/>
              <a:gd name="T2" fmla="*/ 544 w 1321"/>
              <a:gd name="T3" fmla="*/ 932 h 1321"/>
              <a:gd name="T4" fmla="*/ 544 w 1321"/>
              <a:gd name="T5" fmla="*/ 1321 h 1321"/>
              <a:gd name="T6" fmla="*/ 389 w 1321"/>
              <a:gd name="T7" fmla="*/ 1321 h 1321"/>
              <a:gd name="T8" fmla="*/ 389 w 1321"/>
              <a:gd name="T9" fmla="*/ 1088 h 1321"/>
              <a:gd name="T10" fmla="*/ 0 w 1321"/>
              <a:gd name="T11" fmla="*/ 1088 h 1321"/>
              <a:gd name="T12" fmla="*/ 0 w 1321"/>
              <a:gd name="T13" fmla="*/ 932 h 1321"/>
              <a:gd name="T14" fmla="*/ 855 w 1321"/>
              <a:gd name="T15" fmla="*/ 0 h 1321"/>
              <a:gd name="T16" fmla="*/ 1321 w 1321"/>
              <a:gd name="T17" fmla="*/ 0 h 1321"/>
              <a:gd name="T18" fmla="*/ 1321 w 1321"/>
              <a:gd name="T19" fmla="*/ 1088 h 1321"/>
              <a:gd name="T20" fmla="*/ 855 w 1321"/>
              <a:gd name="T21" fmla="*/ 1088 h 1321"/>
              <a:gd name="T22" fmla="*/ 855 w 1321"/>
              <a:gd name="T23" fmla="*/ 1321 h 1321"/>
              <a:gd name="T24" fmla="*/ 699 w 1321"/>
              <a:gd name="T25" fmla="*/ 1321 h 1321"/>
              <a:gd name="T26" fmla="*/ 699 w 1321"/>
              <a:gd name="T27" fmla="*/ 932 h 1321"/>
              <a:gd name="T28" fmla="*/ 1167 w 1321"/>
              <a:gd name="T29" fmla="*/ 932 h 1321"/>
              <a:gd name="T30" fmla="*/ 1167 w 1321"/>
              <a:gd name="T31" fmla="*/ 156 h 1321"/>
              <a:gd name="T32" fmla="*/ 855 w 1321"/>
              <a:gd name="T33" fmla="*/ 156 h 1321"/>
              <a:gd name="T34" fmla="*/ 855 w 1321"/>
              <a:gd name="T35" fmla="*/ 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1" h="1321">
                <a:moveTo>
                  <a:pt x="0" y="932"/>
                </a:moveTo>
                <a:lnTo>
                  <a:pt x="544" y="932"/>
                </a:lnTo>
                <a:lnTo>
                  <a:pt x="544" y="1321"/>
                </a:lnTo>
                <a:lnTo>
                  <a:pt x="389" y="1321"/>
                </a:lnTo>
                <a:lnTo>
                  <a:pt x="389" y="1088"/>
                </a:lnTo>
                <a:lnTo>
                  <a:pt x="0" y="1088"/>
                </a:lnTo>
                <a:lnTo>
                  <a:pt x="0" y="932"/>
                </a:lnTo>
                <a:close/>
                <a:moveTo>
                  <a:pt x="855" y="0"/>
                </a:moveTo>
                <a:lnTo>
                  <a:pt x="1321" y="0"/>
                </a:lnTo>
                <a:lnTo>
                  <a:pt x="1321" y="1088"/>
                </a:lnTo>
                <a:lnTo>
                  <a:pt x="855" y="1088"/>
                </a:lnTo>
                <a:lnTo>
                  <a:pt x="855" y="1321"/>
                </a:lnTo>
                <a:lnTo>
                  <a:pt x="699" y="1321"/>
                </a:lnTo>
                <a:lnTo>
                  <a:pt x="699" y="932"/>
                </a:lnTo>
                <a:lnTo>
                  <a:pt x="1167" y="932"/>
                </a:lnTo>
                <a:lnTo>
                  <a:pt x="1167" y="156"/>
                </a:lnTo>
                <a:lnTo>
                  <a:pt x="855" y="156"/>
                </a:lnTo>
                <a:lnTo>
                  <a:pt x="855" y="0"/>
                </a:lnTo>
                <a:close/>
              </a:path>
            </a:pathLst>
          </a:custGeom>
          <a:solidFill>
            <a:sysClr val="windowText" lastClr="000000">
              <a:lumMod val="50000"/>
              <a:lumOff val="50000"/>
            </a:sysClr>
          </a:solidFill>
          <a:ln w="0">
            <a:noFill/>
            <a:prstDash val="solid"/>
            <a:round/>
          </a:ln>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1" name="Freeform 11"/>
          <p:cNvSpPr/>
          <p:nvPr>
            <p:custDataLst>
              <p:tags r:id="rId11"/>
            </p:custDataLst>
          </p:nvPr>
        </p:nvSpPr>
        <p:spPr bwMode="auto">
          <a:xfrm>
            <a:off x="2922478" y="2478213"/>
            <a:ext cx="131002" cy="551016"/>
          </a:xfrm>
          <a:custGeom>
            <a:avLst/>
            <a:gdLst>
              <a:gd name="T0" fmla="*/ 0 w 388"/>
              <a:gd name="T1" fmla="*/ 0 h 1632"/>
              <a:gd name="T2" fmla="*/ 234 w 388"/>
              <a:gd name="T3" fmla="*/ 0 h 1632"/>
              <a:gd name="T4" fmla="*/ 269 w 388"/>
              <a:gd name="T5" fmla="*/ 4 h 1632"/>
              <a:gd name="T6" fmla="*/ 302 w 388"/>
              <a:gd name="T7" fmla="*/ 15 h 1632"/>
              <a:gd name="T8" fmla="*/ 331 w 388"/>
              <a:gd name="T9" fmla="*/ 34 h 1632"/>
              <a:gd name="T10" fmla="*/ 354 w 388"/>
              <a:gd name="T11" fmla="*/ 59 h 1632"/>
              <a:gd name="T12" fmla="*/ 373 w 388"/>
              <a:gd name="T13" fmla="*/ 87 h 1632"/>
              <a:gd name="T14" fmla="*/ 384 w 388"/>
              <a:gd name="T15" fmla="*/ 120 h 1632"/>
              <a:gd name="T16" fmla="*/ 388 w 388"/>
              <a:gd name="T17" fmla="*/ 156 h 1632"/>
              <a:gd name="T18" fmla="*/ 388 w 388"/>
              <a:gd name="T19" fmla="*/ 1476 h 1632"/>
              <a:gd name="T20" fmla="*/ 384 w 388"/>
              <a:gd name="T21" fmla="*/ 1513 h 1632"/>
              <a:gd name="T22" fmla="*/ 373 w 388"/>
              <a:gd name="T23" fmla="*/ 1546 h 1632"/>
              <a:gd name="T24" fmla="*/ 354 w 388"/>
              <a:gd name="T25" fmla="*/ 1575 h 1632"/>
              <a:gd name="T26" fmla="*/ 331 w 388"/>
              <a:gd name="T27" fmla="*/ 1598 h 1632"/>
              <a:gd name="T28" fmla="*/ 302 w 388"/>
              <a:gd name="T29" fmla="*/ 1617 h 1632"/>
              <a:gd name="T30" fmla="*/ 269 w 388"/>
              <a:gd name="T31" fmla="*/ 1628 h 1632"/>
              <a:gd name="T32" fmla="*/ 234 w 388"/>
              <a:gd name="T33" fmla="*/ 1632 h 1632"/>
              <a:gd name="T34" fmla="*/ 0 w 388"/>
              <a:gd name="T35" fmla="*/ 1632 h 1632"/>
              <a:gd name="T36" fmla="*/ 0 w 388"/>
              <a:gd name="T3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632">
                <a:moveTo>
                  <a:pt x="0" y="0"/>
                </a:moveTo>
                <a:lnTo>
                  <a:pt x="234" y="0"/>
                </a:lnTo>
                <a:lnTo>
                  <a:pt x="269" y="4"/>
                </a:lnTo>
                <a:lnTo>
                  <a:pt x="302" y="15"/>
                </a:lnTo>
                <a:lnTo>
                  <a:pt x="331" y="34"/>
                </a:lnTo>
                <a:lnTo>
                  <a:pt x="354" y="59"/>
                </a:lnTo>
                <a:lnTo>
                  <a:pt x="373" y="87"/>
                </a:lnTo>
                <a:lnTo>
                  <a:pt x="384" y="120"/>
                </a:lnTo>
                <a:lnTo>
                  <a:pt x="388" y="156"/>
                </a:lnTo>
                <a:lnTo>
                  <a:pt x="388" y="1476"/>
                </a:lnTo>
                <a:lnTo>
                  <a:pt x="384" y="1513"/>
                </a:lnTo>
                <a:lnTo>
                  <a:pt x="373" y="1546"/>
                </a:lnTo>
                <a:lnTo>
                  <a:pt x="354" y="1575"/>
                </a:lnTo>
                <a:lnTo>
                  <a:pt x="331" y="1598"/>
                </a:lnTo>
                <a:lnTo>
                  <a:pt x="302" y="1617"/>
                </a:lnTo>
                <a:lnTo>
                  <a:pt x="269" y="1628"/>
                </a:lnTo>
                <a:lnTo>
                  <a:pt x="234" y="1632"/>
                </a:lnTo>
                <a:lnTo>
                  <a:pt x="0" y="1632"/>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 name="Freeform 12"/>
          <p:cNvSpPr>
            <a:spLocks noEditPoints="1"/>
          </p:cNvSpPr>
          <p:nvPr>
            <p:custDataLst>
              <p:tags r:id="rId12"/>
            </p:custDataLst>
          </p:nvPr>
        </p:nvSpPr>
        <p:spPr bwMode="auto">
          <a:xfrm>
            <a:off x="2082447" y="2452215"/>
            <a:ext cx="997705" cy="1453846"/>
          </a:xfrm>
          <a:custGeom>
            <a:avLst/>
            <a:gdLst>
              <a:gd name="T0" fmla="*/ 934 w 2955"/>
              <a:gd name="T1" fmla="*/ 4275 h 4306"/>
              <a:gd name="T2" fmla="*/ 0 w 2955"/>
              <a:gd name="T3" fmla="*/ 4119 h 4306"/>
              <a:gd name="T4" fmla="*/ 0 w 2955"/>
              <a:gd name="T5" fmla="*/ 4275 h 4306"/>
              <a:gd name="T6" fmla="*/ 545 w 2955"/>
              <a:gd name="T7" fmla="*/ 3809 h 4306"/>
              <a:gd name="T8" fmla="*/ 389 w 2955"/>
              <a:gd name="T9" fmla="*/ 3809 h 4306"/>
              <a:gd name="T10" fmla="*/ 1275 w 2955"/>
              <a:gd name="T11" fmla="*/ 1865 h 4306"/>
              <a:gd name="T12" fmla="*/ 1867 w 2955"/>
              <a:gd name="T13" fmla="*/ 1941 h 4306"/>
              <a:gd name="T14" fmla="*/ 1868 w 2955"/>
              <a:gd name="T15" fmla="*/ 2000 h 4306"/>
              <a:gd name="T16" fmla="*/ 1857 w 2955"/>
              <a:gd name="T17" fmla="*/ 2101 h 4306"/>
              <a:gd name="T18" fmla="*/ 1816 w 2955"/>
              <a:gd name="T19" fmla="*/ 2218 h 4306"/>
              <a:gd name="T20" fmla="*/ 1734 w 2955"/>
              <a:gd name="T21" fmla="*/ 2323 h 4306"/>
              <a:gd name="T22" fmla="*/ 1621 w 2955"/>
              <a:gd name="T23" fmla="*/ 2387 h 4306"/>
              <a:gd name="T24" fmla="*/ 1478 w 2955"/>
              <a:gd name="T25" fmla="*/ 2410 h 4306"/>
              <a:gd name="T26" fmla="*/ 514 w 2955"/>
              <a:gd name="T27" fmla="*/ 1810 h 4306"/>
              <a:gd name="T28" fmla="*/ 1507 w 2955"/>
              <a:gd name="T29" fmla="*/ 2251 h 4306"/>
              <a:gd name="T30" fmla="*/ 1596 w 2955"/>
              <a:gd name="T31" fmla="*/ 2225 h 4306"/>
              <a:gd name="T32" fmla="*/ 1662 w 2955"/>
              <a:gd name="T33" fmla="*/ 2166 h 4306"/>
              <a:gd name="T34" fmla="*/ 1694 w 2955"/>
              <a:gd name="T35" fmla="*/ 2078 h 4306"/>
              <a:gd name="T36" fmla="*/ 1206 w 2955"/>
              <a:gd name="T37" fmla="*/ 2021 h 4306"/>
              <a:gd name="T38" fmla="*/ 340 w 2955"/>
              <a:gd name="T39" fmla="*/ 1480 h 4306"/>
              <a:gd name="T40" fmla="*/ 230 w 2955"/>
              <a:gd name="T41" fmla="*/ 1530 h 4306"/>
              <a:gd name="T42" fmla="*/ 163 w 2955"/>
              <a:gd name="T43" fmla="*/ 1627 h 4306"/>
              <a:gd name="T44" fmla="*/ 148 w 2955"/>
              <a:gd name="T45" fmla="*/ 2876 h 4306"/>
              <a:gd name="T46" fmla="*/ 178 w 2955"/>
              <a:gd name="T47" fmla="*/ 3027 h 4306"/>
              <a:gd name="T48" fmla="*/ 261 w 2955"/>
              <a:gd name="T49" fmla="*/ 3152 h 4306"/>
              <a:gd name="T50" fmla="*/ 385 w 2955"/>
              <a:gd name="T51" fmla="*/ 3234 h 4306"/>
              <a:gd name="T52" fmla="*/ 537 w 2955"/>
              <a:gd name="T53" fmla="*/ 3264 h 4306"/>
              <a:gd name="T54" fmla="*/ 1641 w 2955"/>
              <a:gd name="T55" fmla="*/ 4306 h 4306"/>
              <a:gd name="T56" fmla="*/ 481 w 2955"/>
              <a:gd name="T57" fmla="*/ 3416 h 4306"/>
              <a:gd name="T58" fmla="*/ 304 w 2955"/>
              <a:gd name="T59" fmla="*/ 3365 h 4306"/>
              <a:gd name="T60" fmla="*/ 159 w 2955"/>
              <a:gd name="T61" fmla="*/ 3262 h 4306"/>
              <a:gd name="T62" fmla="*/ 55 w 2955"/>
              <a:gd name="T63" fmla="*/ 3116 h 4306"/>
              <a:gd name="T64" fmla="*/ 4 w 2955"/>
              <a:gd name="T65" fmla="*/ 2940 h 4306"/>
              <a:gd name="T66" fmla="*/ 4 w 2955"/>
              <a:gd name="T67" fmla="*/ 1656 h 4306"/>
              <a:gd name="T68" fmla="*/ 53 w 2955"/>
              <a:gd name="T69" fmla="*/ 1512 h 4306"/>
              <a:gd name="T70" fmla="*/ 151 w 2955"/>
              <a:gd name="T71" fmla="*/ 1402 h 4306"/>
              <a:gd name="T72" fmla="*/ 286 w 2955"/>
              <a:gd name="T73" fmla="*/ 1335 h 4306"/>
              <a:gd name="T74" fmla="*/ 2566 w 2955"/>
              <a:gd name="T75" fmla="*/ 155 h 4306"/>
              <a:gd name="T76" fmla="*/ 2743 w 2955"/>
              <a:gd name="T77" fmla="*/ 1629 h 4306"/>
              <a:gd name="T78" fmla="*/ 2790 w 2955"/>
              <a:gd name="T79" fmla="*/ 1595 h 4306"/>
              <a:gd name="T80" fmla="*/ 2799 w 2955"/>
              <a:gd name="T81" fmla="*/ 233 h 4306"/>
              <a:gd name="T82" fmla="*/ 2778 w 2955"/>
              <a:gd name="T83" fmla="*/ 176 h 4306"/>
              <a:gd name="T84" fmla="*/ 2722 w 2955"/>
              <a:gd name="T85" fmla="*/ 155 h 4306"/>
              <a:gd name="T86" fmla="*/ 2722 w 2955"/>
              <a:gd name="T87" fmla="*/ 0 h 4306"/>
              <a:gd name="T88" fmla="*/ 2841 w 2955"/>
              <a:gd name="T89" fmla="*/ 31 h 4306"/>
              <a:gd name="T90" fmla="*/ 2923 w 2955"/>
              <a:gd name="T91" fmla="*/ 113 h 4306"/>
              <a:gd name="T92" fmla="*/ 2955 w 2955"/>
              <a:gd name="T93" fmla="*/ 233 h 4306"/>
              <a:gd name="T94" fmla="*/ 2939 w 2955"/>
              <a:gd name="T95" fmla="*/ 1633 h 4306"/>
              <a:gd name="T96" fmla="*/ 2870 w 2955"/>
              <a:gd name="T97" fmla="*/ 1731 h 4306"/>
              <a:gd name="T98" fmla="*/ 2762 w 2955"/>
              <a:gd name="T99" fmla="*/ 1784 h 4306"/>
              <a:gd name="T100" fmla="*/ 2410 w 2955"/>
              <a:gd name="T101" fmla="*/ 0 h 4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55" h="4306">
                <a:moveTo>
                  <a:pt x="778" y="4119"/>
                </a:moveTo>
                <a:lnTo>
                  <a:pt x="934" y="4119"/>
                </a:lnTo>
                <a:lnTo>
                  <a:pt x="934" y="4275"/>
                </a:lnTo>
                <a:lnTo>
                  <a:pt x="778" y="4275"/>
                </a:lnTo>
                <a:lnTo>
                  <a:pt x="778" y="4119"/>
                </a:lnTo>
                <a:close/>
                <a:moveTo>
                  <a:pt x="0" y="4119"/>
                </a:moveTo>
                <a:lnTo>
                  <a:pt x="156" y="4119"/>
                </a:lnTo>
                <a:lnTo>
                  <a:pt x="156" y="4275"/>
                </a:lnTo>
                <a:lnTo>
                  <a:pt x="0" y="4275"/>
                </a:lnTo>
                <a:lnTo>
                  <a:pt x="0" y="4119"/>
                </a:lnTo>
                <a:close/>
                <a:moveTo>
                  <a:pt x="389" y="3809"/>
                </a:moveTo>
                <a:lnTo>
                  <a:pt x="545" y="3809"/>
                </a:lnTo>
                <a:lnTo>
                  <a:pt x="545" y="4275"/>
                </a:lnTo>
                <a:lnTo>
                  <a:pt x="389" y="4275"/>
                </a:lnTo>
                <a:lnTo>
                  <a:pt x="389" y="3809"/>
                </a:lnTo>
                <a:close/>
                <a:moveTo>
                  <a:pt x="389" y="1320"/>
                </a:moveTo>
                <a:lnTo>
                  <a:pt x="732" y="1320"/>
                </a:lnTo>
                <a:lnTo>
                  <a:pt x="1275" y="1865"/>
                </a:lnTo>
                <a:lnTo>
                  <a:pt x="1859" y="1865"/>
                </a:lnTo>
                <a:lnTo>
                  <a:pt x="1866" y="1934"/>
                </a:lnTo>
                <a:lnTo>
                  <a:pt x="1867" y="1941"/>
                </a:lnTo>
                <a:lnTo>
                  <a:pt x="1867" y="1954"/>
                </a:lnTo>
                <a:lnTo>
                  <a:pt x="1868" y="1975"/>
                </a:lnTo>
                <a:lnTo>
                  <a:pt x="1868" y="2000"/>
                </a:lnTo>
                <a:lnTo>
                  <a:pt x="1866" y="2030"/>
                </a:lnTo>
                <a:lnTo>
                  <a:pt x="1862" y="2064"/>
                </a:lnTo>
                <a:lnTo>
                  <a:pt x="1857" y="2101"/>
                </a:lnTo>
                <a:lnTo>
                  <a:pt x="1847" y="2140"/>
                </a:lnTo>
                <a:lnTo>
                  <a:pt x="1833" y="2179"/>
                </a:lnTo>
                <a:lnTo>
                  <a:pt x="1816" y="2218"/>
                </a:lnTo>
                <a:lnTo>
                  <a:pt x="1794" y="2256"/>
                </a:lnTo>
                <a:lnTo>
                  <a:pt x="1765" y="2293"/>
                </a:lnTo>
                <a:lnTo>
                  <a:pt x="1734" y="2323"/>
                </a:lnTo>
                <a:lnTo>
                  <a:pt x="1700" y="2349"/>
                </a:lnTo>
                <a:lnTo>
                  <a:pt x="1662" y="2372"/>
                </a:lnTo>
                <a:lnTo>
                  <a:pt x="1621" y="2387"/>
                </a:lnTo>
                <a:lnTo>
                  <a:pt x="1577" y="2399"/>
                </a:lnTo>
                <a:lnTo>
                  <a:pt x="1529" y="2407"/>
                </a:lnTo>
                <a:lnTo>
                  <a:pt x="1478" y="2410"/>
                </a:lnTo>
                <a:lnTo>
                  <a:pt x="902" y="2410"/>
                </a:lnTo>
                <a:lnTo>
                  <a:pt x="405" y="1920"/>
                </a:lnTo>
                <a:lnTo>
                  <a:pt x="514" y="1810"/>
                </a:lnTo>
                <a:lnTo>
                  <a:pt x="957" y="2254"/>
                </a:lnTo>
                <a:lnTo>
                  <a:pt x="1470" y="2254"/>
                </a:lnTo>
                <a:lnTo>
                  <a:pt x="1507" y="2251"/>
                </a:lnTo>
                <a:lnTo>
                  <a:pt x="1540" y="2246"/>
                </a:lnTo>
                <a:lnTo>
                  <a:pt x="1570" y="2237"/>
                </a:lnTo>
                <a:lnTo>
                  <a:pt x="1596" y="2225"/>
                </a:lnTo>
                <a:lnTo>
                  <a:pt x="1620" y="2209"/>
                </a:lnTo>
                <a:lnTo>
                  <a:pt x="1641" y="2191"/>
                </a:lnTo>
                <a:lnTo>
                  <a:pt x="1662" y="2166"/>
                </a:lnTo>
                <a:lnTo>
                  <a:pt x="1676" y="2139"/>
                </a:lnTo>
                <a:lnTo>
                  <a:pt x="1686" y="2108"/>
                </a:lnTo>
                <a:lnTo>
                  <a:pt x="1694" y="2078"/>
                </a:lnTo>
                <a:lnTo>
                  <a:pt x="1700" y="2048"/>
                </a:lnTo>
                <a:lnTo>
                  <a:pt x="1703" y="2021"/>
                </a:lnTo>
                <a:lnTo>
                  <a:pt x="1206" y="2021"/>
                </a:lnTo>
                <a:lnTo>
                  <a:pt x="662" y="1476"/>
                </a:lnTo>
                <a:lnTo>
                  <a:pt x="381" y="1476"/>
                </a:lnTo>
                <a:lnTo>
                  <a:pt x="340" y="1480"/>
                </a:lnTo>
                <a:lnTo>
                  <a:pt x="299" y="1491"/>
                </a:lnTo>
                <a:lnTo>
                  <a:pt x="262" y="1508"/>
                </a:lnTo>
                <a:lnTo>
                  <a:pt x="230" y="1530"/>
                </a:lnTo>
                <a:lnTo>
                  <a:pt x="202" y="1557"/>
                </a:lnTo>
                <a:lnTo>
                  <a:pt x="180" y="1590"/>
                </a:lnTo>
                <a:lnTo>
                  <a:pt x="163" y="1627"/>
                </a:lnTo>
                <a:lnTo>
                  <a:pt x="152" y="1667"/>
                </a:lnTo>
                <a:lnTo>
                  <a:pt x="148" y="1709"/>
                </a:lnTo>
                <a:lnTo>
                  <a:pt x="148" y="2876"/>
                </a:lnTo>
                <a:lnTo>
                  <a:pt x="152" y="2929"/>
                </a:lnTo>
                <a:lnTo>
                  <a:pt x="163" y="2980"/>
                </a:lnTo>
                <a:lnTo>
                  <a:pt x="178" y="3027"/>
                </a:lnTo>
                <a:lnTo>
                  <a:pt x="201" y="3073"/>
                </a:lnTo>
                <a:lnTo>
                  <a:pt x="228" y="3114"/>
                </a:lnTo>
                <a:lnTo>
                  <a:pt x="261" y="3152"/>
                </a:lnTo>
                <a:lnTo>
                  <a:pt x="299" y="3185"/>
                </a:lnTo>
                <a:lnTo>
                  <a:pt x="340" y="3212"/>
                </a:lnTo>
                <a:lnTo>
                  <a:pt x="385" y="3234"/>
                </a:lnTo>
                <a:lnTo>
                  <a:pt x="432" y="3250"/>
                </a:lnTo>
                <a:lnTo>
                  <a:pt x="483" y="3260"/>
                </a:lnTo>
                <a:lnTo>
                  <a:pt x="537" y="3264"/>
                </a:lnTo>
                <a:lnTo>
                  <a:pt x="1283" y="3264"/>
                </a:lnTo>
                <a:lnTo>
                  <a:pt x="1773" y="4244"/>
                </a:lnTo>
                <a:lnTo>
                  <a:pt x="1641" y="4306"/>
                </a:lnTo>
                <a:lnTo>
                  <a:pt x="1198" y="3420"/>
                </a:lnTo>
                <a:lnTo>
                  <a:pt x="545" y="3420"/>
                </a:lnTo>
                <a:lnTo>
                  <a:pt x="481" y="3416"/>
                </a:lnTo>
                <a:lnTo>
                  <a:pt x="419" y="3406"/>
                </a:lnTo>
                <a:lnTo>
                  <a:pt x="360" y="3389"/>
                </a:lnTo>
                <a:lnTo>
                  <a:pt x="304" y="3365"/>
                </a:lnTo>
                <a:lnTo>
                  <a:pt x="252" y="3335"/>
                </a:lnTo>
                <a:lnTo>
                  <a:pt x="203" y="3301"/>
                </a:lnTo>
                <a:lnTo>
                  <a:pt x="159" y="3262"/>
                </a:lnTo>
                <a:lnTo>
                  <a:pt x="120" y="3217"/>
                </a:lnTo>
                <a:lnTo>
                  <a:pt x="86" y="3169"/>
                </a:lnTo>
                <a:lnTo>
                  <a:pt x="55" y="3116"/>
                </a:lnTo>
                <a:lnTo>
                  <a:pt x="32" y="3060"/>
                </a:lnTo>
                <a:lnTo>
                  <a:pt x="15" y="3001"/>
                </a:lnTo>
                <a:lnTo>
                  <a:pt x="4" y="2940"/>
                </a:lnTo>
                <a:lnTo>
                  <a:pt x="0" y="2876"/>
                </a:lnTo>
                <a:lnTo>
                  <a:pt x="0" y="1709"/>
                </a:lnTo>
                <a:lnTo>
                  <a:pt x="4" y="1656"/>
                </a:lnTo>
                <a:lnTo>
                  <a:pt x="15" y="1606"/>
                </a:lnTo>
                <a:lnTo>
                  <a:pt x="31" y="1557"/>
                </a:lnTo>
                <a:lnTo>
                  <a:pt x="53" y="1512"/>
                </a:lnTo>
                <a:lnTo>
                  <a:pt x="82" y="1471"/>
                </a:lnTo>
                <a:lnTo>
                  <a:pt x="113" y="1433"/>
                </a:lnTo>
                <a:lnTo>
                  <a:pt x="151" y="1402"/>
                </a:lnTo>
                <a:lnTo>
                  <a:pt x="192" y="1373"/>
                </a:lnTo>
                <a:lnTo>
                  <a:pt x="237" y="1351"/>
                </a:lnTo>
                <a:lnTo>
                  <a:pt x="286" y="1335"/>
                </a:lnTo>
                <a:lnTo>
                  <a:pt x="336" y="1324"/>
                </a:lnTo>
                <a:lnTo>
                  <a:pt x="389" y="1320"/>
                </a:lnTo>
                <a:close/>
                <a:moveTo>
                  <a:pt x="2566" y="155"/>
                </a:moveTo>
                <a:lnTo>
                  <a:pt x="2566" y="1632"/>
                </a:lnTo>
                <a:lnTo>
                  <a:pt x="2722" y="1632"/>
                </a:lnTo>
                <a:lnTo>
                  <a:pt x="2743" y="1629"/>
                </a:lnTo>
                <a:lnTo>
                  <a:pt x="2762" y="1622"/>
                </a:lnTo>
                <a:lnTo>
                  <a:pt x="2778" y="1611"/>
                </a:lnTo>
                <a:lnTo>
                  <a:pt x="2790" y="1595"/>
                </a:lnTo>
                <a:lnTo>
                  <a:pt x="2797" y="1576"/>
                </a:lnTo>
                <a:lnTo>
                  <a:pt x="2799" y="1553"/>
                </a:lnTo>
                <a:lnTo>
                  <a:pt x="2799" y="233"/>
                </a:lnTo>
                <a:lnTo>
                  <a:pt x="2797" y="210"/>
                </a:lnTo>
                <a:lnTo>
                  <a:pt x="2790" y="192"/>
                </a:lnTo>
                <a:lnTo>
                  <a:pt x="2778" y="176"/>
                </a:lnTo>
                <a:lnTo>
                  <a:pt x="2762" y="164"/>
                </a:lnTo>
                <a:lnTo>
                  <a:pt x="2743" y="158"/>
                </a:lnTo>
                <a:lnTo>
                  <a:pt x="2722" y="155"/>
                </a:lnTo>
                <a:lnTo>
                  <a:pt x="2566" y="155"/>
                </a:lnTo>
                <a:close/>
                <a:moveTo>
                  <a:pt x="2410" y="0"/>
                </a:moveTo>
                <a:lnTo>
                  <a:pt x="2722" y="0"/>
                </a:lnTo>
                <a:lnTo>
                  <a:pt x="2764" y="3"/>
                </a:lnTo>
                <a:lnTo>
                  <a:pt x="2804" y="14"/>
                </a:lnTo>
                <a:lnTo>
                  <a:pt x="2841" y="31"/>
                </a:lnTo>
                <a:lnTo>
                  <a:pt x="2872" y="53"/>
                </a:lnTo>
                <a:lnTo>
                  <a:pt x="2901" y="81"/>
                </a:lnTo>
                <a:lnTo>
                  <a:pt x="2923" y="113"/>
                </a:lnTo>
                <a:lnTo>
                  <a:pt x="2941" y="150"/>
                </a:lnTo>
                <a:lnTo>
                  <a:pt x="2951" y="189"/>
                </a:lnTo>
                <a:lnTo>
                  <a:pt x="2955" y="233"/>
                </a:lnTo>
                <a:lnTo>
                  <a:pt x="2955" y="1553"/>
                </a:lnTo>
                <a:lnTo>
                  <a:pt x="2951" y="1595"/>
                </a:lnTo>
                <a:lnTo>
                  <a:pt x="2939" y="1633"/>
                </a:lnTo>
                <a:lnTo>
                  <a:pt x="2922" y="1670"/>
                </a:lnTo>
                <a:lnTo>
                  <a:pt x="2899" y="1703"/>
                </a:lnTo>
                <a:lnTo>
                  <a:pt x="2870" y="1731"/>
                </a:lnTo>
                <a:lnTo>
                  <a:pt x="2837" y="1755"/>
                </a:lnTo>
                <a:lnTo>
                  <a:pt x="2800" y="1772"/>
                </a:lnTo>
                <a:lnTo>
                  <a:pt x="2762" y="1784"/>
                </a:lnTo>
                <a:lnTo>
                  <a:pt x="2722" y="1788"/>
                </a:lnTo>
                <a:lnTo>
                  <a:pt x="2410" y="1788"/>
                </a:lnTo>
                <a:lnTo>
                  <a:pt x="2410" y="0"/>
                </a:lnTo>
                <a:close/>
              </a:path>
            </a:pathLst>
          </a:custGeom>
          <a:solidFill>
            <a:sysClr val="windowText" lastClr="000000">
              <a:lumMod val="50000"/>
              <a:lumOff val="50000"/>
            </a:sysClr>
          </a:solidFill>
          <a:ln w="0">
            <a:noFill/>
            <a:prstDash val="solid"/>
            <a:round/>
          </a:ln>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3" name="Freeform 13"/>
          <p:cNvSpPr>
            <a:spLocks noEditPoints="1"/>
          </p:cNvSpPr>
          <p:nvPr>
            <p:custDataLst>
              <p:tags r:id="rId13"/>
            </p:custDataLst>
          </p:nvPr>
        </p:nvSpPr>
        <p:spPr bwMode="auto">
          <a:xfrm>
            <a:off x="1977781" y="2976559"/>
            <a:ext cx="853198" cy="927139"/>
          </a:xfrm>
          <a:custGeom>
            <a:avLst/>
            <a:gdLst>
              <a:gd name="T0" fmla="*/ 1011 w 2527"/>
              <a:gd name="T1" fmla="*/ 616 h 2746"/>
              <a:gd name="T2" fmla="*/ 1167 w 2527"/>
              <a:gd name="T3" fmla="*/ 616 h 2746"/>
              <a:gd name="T4" fmla="*/ 1167 w 2527"/>
              <a:gd name="T5" fmla="*/ 1082 h 2746"/>
              <a:gd name="T6" fmla="*/ 1633 w 2527"/>
              <a:gd name="T7" fmla="*/ 1082 h 2746"/>
              <a:gd name="T8" fmla="*/ 1690 w 2527"/>
              <a:gd name="T9" fmla="*/ 1086 h 2746"/>
              <a:gd name="T10" fmla="*/ 1746 w 2527"/>
              <a:gd name="T11" fmla="*/ 1096 h 2746"/>
              <a:gd name="T12" fmla="*/ 1800 w 2527"/>
              <a:gd name="T13" fmla="*/ 1113 h 2746"/>
              <a:gd name="T14" fmla="*/ 1852 w 2527"/>
              <a:gd name="T15" fmla="*/ 1137 h 2746"/>
              <a:gd name="T16" fmla="*/ 1901 w 2527"/>
              <a:gd name="T17" fmla="*/ 1167 h 2746"/>
              <a:gd name="T18" fmla="*/ 1945 w 2527"/>
              <a:gd name="T19" fmla="*/ 1202 h 2746"/>
              <a:gd name="T20" fmla="*/ 1986 w 2527"/>
              <a:gd name="T21" fmla="*/ 1243 h 2746"/>
              <a:gd name="T22" fmla="*/ 2021 w 2527"/>
              <a:gd name="T23" fmla="*/ 1289 h 2746"/>
              <a:gd name="T24" fmla="*/ 2051 w 2527"/>
              <a:gd name="T25" fmla="*/ 1338 h 2746"/>
              <a:gd name="T26" fmla="*/ 2075 w 2527"/>
              <a:gd name="T27" fmla="*/ 1392 h 2746"/>
              <a:gd name="T28" fmla="*/ 2527 w 2527"/>
              <a:gd name="T29" fmla="*/ 2691 h 2746"/>
              <a:gd name="T30" fmla="*/ 2379 w 2527"/>
              <a:gd name="T31" fmla="*/ 2746 h 2746"/>
              <a:gd name="T32" fmla="*/ 1927 w 2527"/>
              <a:gd name="T33" fmla="*/ 1447 h 2746"/>
              <a:gd name="T34" fmla="*/ 1907 w 2527"/>
              <a:gd name="T35" fmla="*/ 1402 h 2746"/>
              <a:gd name="T36" fmla="*/ 1880 w 2527"/>
              <a:gd name="T37" fmla="*/ 1362 h 2746"/>
              <a:gd name="T38" fmla="*/ 1849 w 2527"/>
              <a:gd name="T39" fmla="*/ 1325 h 2746"/>
              <a:gd name="T40" fmla="*/ 1812 w 2527"/>
              <a:gd name="T41" fmla="*/ 1295 h 2746"/>
              <a:gd name="T42" fmla="*/ 1771 w 2527"/>
              <a:gd name="T43" fmla="*/ 1270 h 2746"/>
              <a:gd name="T44" fmla="*/ 1728 w 2527"/>
              <a:gd name="T45" fmla="*/ 1252 h 2746"/>
              <a:gd name="T46" fmla="*/ 1681 w 2527"/>
              <a:gd name="T47" fmla="*/ 1241 h 2746"/>
              <a:gd name="T48" fmla="*/ 1633 w 2527"/>
              <a:gd name="T49" fmla="*/ 1238 h 2746"/>
              <a:gd name="T50" fmla="*/ 1011 w 2527"/>
              <a:gd name="T51" fmla="*/ 1238 h 2746"/>
              <a:gd name="T52" fmla="*/ 1011 w 2527"/>
              <a:gd name="T53" fmla="*/ 616 h 2746"/>
              <a:gd name="T54" fmla="*/ 0 w 2527"/>
              <a:gd name="T55" fmla="*/ 0 h 2746"/>
              <a:gd name="T56" fmla="*/ 156 w 2527"/>
              <a:gd name="T57" fmla="*/ 0 h 2746"/>
              <a:gd name="T58" fmla="*/ 156 w 2527"/>
              <a:gd name="T59" fmla="*/ 1478 h 2746"/>
              <a:gd name="T60" fmla="*/ 159 w 2527"/>
              <a:gd name="T61" fmla="*/ 1543 h 2746"/>
              <a:gd name="T62" fmla="*/ 169 w 2527"/>
              <a:gd name="T63" fmla="*/ 1604 h 2746"/>
              <a:gd name="T64" fmla="*/ 187 w 2527"/>
              <a:gd name="T65" fmla="*/ 1663 h 2746"/>
              <a:gd name="T66" fmla="*/ 210 w 2527"/>
              <a:gd name="T67" fmla="*/ 1718 h 2746"/>
              <a:gd name="T68" fmla="*/ 240 w 2527"/>
              <a:gd name="T69" fmla="*/ 1770 h 2746"/>
              <a:gd name="T70" fmla="*/ 274 w 2527"/>
              <a:gd name="T71" fmla="*/ 1820 h 2746"/>
              <a:gd name="T72" fmla="*/ 314 w 2527"/>
              <a:gd name="T73" fmla="*/ 1863 h 2746"/>
              <a:gd name="T74" fmla="*/ 358 w 2527"/>
              <a:gd name="T75" fmla="*/ 1904 h 2746"/>
              <a:gd name="T76" fmla="*/ 407 w 2527"/>
              <a:gd name="T77" fmla="*/ 1938 h 2746"/>
              <a:gd name="T78" fmla="*/ 460 w 2527"/>
              <a:gd name="T79" fmla="*/ 1967 h 2746"/>
              <a:gd name="T80" fmla="*/ 515 w 2527"/>
              <a:gd name="T81" fmla="*/ 1990 h 2746"/>
              <a:gd name="T82" fmla="*/ 574 w 2527"/>
              <a:gd name="T83" fmla="*/ 2007 h 2746"/>
              <a:gd name="T84" fmla="*/ 635 w 2527"/>
              <a:gd name="T85" fmla="*/ 2019 h 2746"/>
              <a:gd name="T86" fmla="*/ 699 w 2527"/>
              <a:gd name="T87" fmla="*/ 2022 h 2746"/>
              <a:gd name="T88" fmla="*/ 1400 w 2527"/>
              <a:gd name="T89" fmla="*/ 2022 h 2746"/>
              <a:gd name="T90" fmla="*/ 1400 w 2527"/>
              <a:gd name="T91" fmla="*/ 2177 h 2746"/>
              <a:gd name="T92" fmla="*/ 699 w 2527"/>
              <a:gd name="T93" fmla="*/ 2177 h 2746"/>
              <a:gd name="T94" fmla="*/ 623 w 2527"/>
              <a:gd name="T95" fmla="*/ 2174 h 2746"/>
              <a:gd name="T96" fmla="*/ 549 w 2527"/>
              <a:gd name="T97" fmla="*/ 2162 h 2746"/>
              <a:gd name="T98" fmla="*/ 478 w 2527"/>
              <a:gd name="T99" fmla="*/ 2142 h 2746"/>
              <a:gd name="T100" fmla="*/ 410 w 2527"/>
              <a:gd name="T101" fmla="*/ 2116 h 2746"/>
              <a:gd name="T102" fmla="*/ 346 w 2527"/>
              <a:gd name="T103" fmla="*/ 2083 h 2746"/>
              <a:gd name="T104" fmla="*/ 286 w 2527"/>
              <a:gd name="T105" fmla="*/ 2044 h 2746"/>
              <a:gd name="T106" fmla="*/ 229 w 2527"/>
              <a:gd name="T107" fmla="*/ 1998 h 2746"/>
              <a:gd name="T108" fmla="*/ 180 w 2527"/>
              <a:gd name="T109" fmla="*/ 1947 h 2746"/>
              <a:gd name="T110" fmla="*/ 134 w 2527"/>
              <a:gd name="T111" fmla="*/ 1892 h 2746"/>
              <a:gd name="T112" fmla="*/ 94 w 2527"/>
              <a:gd name="T113" fmla="*/ 1832 h 2746"/>
              <a:gd name="T114" fmla="*/ 62 w 2527"/>
              <a:gd name="T115" fmla="*/ 1768 h 2746"/>
              <a:gd name="T116" fmla="*/ 36 w 2527"/>
              <a:gd name="T117" fmla="*/ 1700 h 2746"/>
              <a:gd name="T118" fmla="*/ 16 w 2527"/>
              <a:gd name="T119" fmla="*/ 1629 h 2746"/>
              <a:gd name="T120" fmla="*/ 4 w 2527"/>
              <a:gd name="T121" fmla="*/ 1554 h 2746"/>
              <a:gd name="T122" fmla="*/ 0 w 2527"/>
              <a:gd name="T123" fmla="*/ 1478 h 2746"/>
              <a:gd name="T124" fmla="*/ 0 w 2527"/>
              <a:gd name="T125" fmla="*/ 0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7" h="2746">
                <a:moveTo>
                  <a:pt x="1011" y="616"/>
                </a:moveTo>
                <a:lnTo>
                  <a:pt x="1167" y="616"/>
                </a:lnTo>
                <a:lnTo>
                  <a:pt x="1167" y="1082"/>
                </a:lnTo>
                <a:lnTo>
                  <a:pt x="1633" y="1082"/>
                </a:lnTo>
                <a:lnTo>
                  <a:pt x="1690" y="1086"/>
                </a:lnTo>
                <a:lnTo>
                  <a:pt x="1746" y="1096"/>
                </a:lnTo>
                <a:lnTo>
                  <a:pt x="1800" y="1113"/>
                </a:lnTo>
                <a:lnTo>
                  <a:pt x="1852" y="1137"/>
                </a:lnTo>
                <a:lnTo>
                  <a:pt x="1901" y="1167"/>
                </a:lnTo>
                <a:lnTo>
                  <a:pt x="1945" y="1202"/>
                </a:lnTo>
                <a:lnTo>
                  <a:pt x="1986" y="1243"/>
                </a:lnTo>
                <a:lnTo>
                  <a:pt x="2021" y="1289"/>
                </a:lnTo>
                <a:lnTo>
                  <a:pt x="2051" y="1338"/>
                </a:lnTo>
                <a:lnTo>
                  <a:pt x="2075" y="1392"/>
                </a:lnTo>
                <a:lnTo>
                  <a:pt x="2527" y="2691"/>
                </a:lnTo>
                <a:lnTo>
                  <a:pt x="2379" y="2746"/>
                </a:lnTo>
                <a:lnTo>
                  <a:pt x="1927" y="1447"/>
                </a:lnTo>
                <a:lnTo>
                  <a:pt x="1907" y="1402"/>
                </a:lnTo>
                <a:lnTo>
                  <a:pt x="1880" y="1362"/>
                </a:lnTo>
                <a:lnTo>
                  <a:pt x="1849" y="1325"/>
                </a:lnTo>
                <a:lnTo>
                  <a:pt x="1812" y="1295"/>
                </a:lnTo>
                <a:lnTo>
                  <a:pt x="1771" y="1270"/>
                </a:lnTo>
                <a:lnTo>
                  <a:pt x="1728" y="1252"/>
                </a:lnTo>
                <a:lnTo>
                  <a:pt x="1681" y="1241"/>
                </a:lnTo>
                <a:lnTo>
                  <a:pt x="1633" y="1238"/>
                </a:lnTo>
                <a:lnTo>
                  <a:pt x="1011" y="1238"/>
                </a:lnTo>
                <a:lnTo>
                  <a:pt x="1011" y="616"/>
                </a:lnTo>
                <a:close/>
                <a:moveTo>
                  <a:pt x="0" y="0"/>
                </a:moveTo>
                <a:lnTo>
                  <a:pt x="156" y="0"/>
                </a:lnTo>
                <a:lnTo>
                  <a:pt x="156" y="1478"/>
                </a:lnTo>
                <a:lnTo>
                  <a:pt x="159" y="1543"/>
                </a:lnTo>
                <a:lnTo>
                  <a:pt x="169" y="1604"/>
                </a:lnTo>
                <a:lnTo>
                  <a:pt x="187" y="1663"/>
                </a:lnTo>
                <a:lnTo>
                  <a:pt x="210" y="1718"/>
                </a:lnTo>
                <a:lnTo>
                  <a:pt x="240" y="1770"/>
                </a:lnTo>
                <a:lnTo>
                  <a:pt x="274" y="1820"/>
                </a:lnTo>
                <a:lnTo>
                  <a:pt x="314" y="1863"/>
                </a:lnTo>
                <a:lnTo>
                  <a:pt x="358" y="1904"/>
                </a:lnTo>
                <a:lnTo>
                  <a:pt x="407" y="1938"/>
                </a:lnTo>
                <a:lnTo>
                  <a:pt x="460" y="1967"/>
                </a:lnTo>
                <a:lnTo>
                  <a:pt x="515" y="1990"/>
                </a:lnTo>
                <a:lnTo>
                  <a:pt x="574" y="2007"/>
                </a:lnTo>
                <a:lnTo>
                  <a:pt x="635" y="2019"/>
                </a:lnTo>
                <a:lnTo>
                  <a:pt x="699" y="2022"/>
                </a:lnTo>
                <a:lnTo>
                  <a:pt x="1400" y="2022"/>
                </a:lnTo>
                <a:lnTo>
                  <a:pt x="1400" y="2177"/>
                </a:lnTo>
                <a:lnTo>
                  <a:pt x="699" y="2177"/>
                </a:lnTo>
                <a:lnTo>
                  <a:pt x="623" y="2174"/>
                </a:lnTo>
                <a:lnTo>
                  <a:pt x="549" y="2162"/>
                </a:lnTo>
                <a:lnTo>
                  <a:pt x="478" y="2142"/>
                </a:lnTo>
                <a:lnTo>
                  <a:pt x="410" y="2116"/>
                </a:lnTo>
                <a:lnTo>
                  <a:pt x="346" y="2083"/>
                </a:lnTo>
                <a:lnTo>
                  <a:pt x="286" y="2044"/>
                </a:lnTo>
                <a:lnTo>
                  <a:pt x="229" y="1998"/>
                </a:lnTo>
                <a:lnTo>
                  <a:pt x="180" y="1947"/>
                </a:lnTo>
                <a:lnTo>
                  <a:pt x="134" y="1892"/>
                </a:lnTo>
                <a:lnTo>
                  <a:pt x="94" y="1832"/>
                </a:lnTo>
                <a:lnTo>
                  <a:pt x="62" y="1768"/>
                </a:lnTo>
                <a:lnTo>
                  <a:pt x="36" y="1700"/>
                </a:lnTo>
                <a:lnTo>
                  <a:pt x="16" y="1629"/>
                </a:lnTo>
                <a:lnTo>
                  <a:pt x="4" y="1554"/>
                </a:lnTo>
                <a:lnTo>
                  <a:pt x="0" y="1478"/>
                </a:lnTo>
                <a:lnTo>
                  <a:pt x="0" y="0"/>
                </a:lnTo>
                <a:close/>
              </a:path>
            </a:pathLst>
          </a:custGeom>
          <a:solidFill>
            <a:sysClr val="windowText" lastClr="000000">
              <a:lumMod val="50000"/>
              <a:lumOff val="50000"/>
            </a:sysClr>
          </a:solidFill>
          <a:ln w="0">
            <a:noFill/>
            <a:prstDash val="solid"/>
            <a:round/>
          </a:ln>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4" name="Freeform 14"/>
          <p:cNvSpPr>
            <a:spLocks noEditPoints="1"/>
          </p:cNvSpPr>
          <p:nvPr>
            <p:custDataLst>
              <p:tags r:id="rId14"/>
            </p:custDataLst>
          </p:nvPr>
        </p:nvSpPr>
        <p:spPr bwMode="auto">
          <a:xfrm>
            <a:off x="2003779" y="3213239"/>
            <a:ext cx="1365049" cy="682356"/>
          </a:xfrm>
          <a:custGeom>
            <a:avLst/>
            <a:gdLst>
              <a:gd name="T0" fmla="*/ 545 w 4043"/>
              <a:gd name="T1" fmla="*/ 1865 h 2021"/>
              <a:gd name="T2" fmla="*/ 855 w 4043"/>
              <a:gd name="T3" fmla="*/ 1865 h 2021"/>
              <a:gd name="T4" fmla="*/ 855 w 4043"/>
              <a:gd name="T5" fmla="*/ 2021 h 2021"/>
              <a:gd name="T6" fmla="*/ 545 w 4043"/>
              <a:gd name="T7" fmla="*/ 2021 h 2021"/>
              <a:gd name="T8" fmla="*/ 545 w 4043"/>
              <a:gd name="T9" fmla="*/ 1865 h 2021"/>
              <a:gd name="T10" fmla="*/ 0 w 4043"/>
              <a:gd name="T11" fmla="*/ 389 h 2021"/>
              <a:gd name="T12" fmla="*/ 662 w 4043"/>
              <a:gd name="T13" fmla="*/ 389 h 2021"/>
              <a:gd name="T14" fmla="*/ 910 w 4043"/>
              <a:gd name="T15" fmla="*/ 730 h 2021"/>
              <a:gd name="T16" fmla="*/ 794 w 4043"/>
              <a:gd name="T17" fmla="*/ 823 h 2021"/>
              <a:gd name="T18" fmla="*/ 584 w 4043"/>
              <a:gd name="T19" fmla="*/ 544 h 2021"/>
              <a:gd name="T20" fmla="*/ 0 w 4043"/>
              <a:gd name="T21" fmla="*/ 544 h 2021"/>
              <a:gd name="T22" fmla="*/ 0 w 4043"/>
              <a:gd name="T23" fmla="*/ 389 h 2021"/>
              <a:gd name="T24" fmla="*/ 3887 w 4043"/>
              <a:gd name="T25" fmla="*/ 0 h 2021"/>
              <a:gd name="T26" fmla="*/ 4043 w 4043"/>
              <a:gd name="T27" fmla="*/ 0 h 2021"/>
              <a:gd name="T28" fmla="*/ 4043 w 4043"/>
              <a:gd name="T29" fmla="*/ 156 h 2021"/>
              <a:gd name="T30" fmla="*/ 3887 w 4043"/>
              <a:gd name="T31" fmla="*/ 156 h 2021"/>
              <a:gd name="T32" fmla="*/ 3887 w 4043"/>
              <a:gd name="T33" fmla="*/ 0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3" h="2021">
                <a:moveTo>
                  <a:pt x="545" y="1865"/>
                </a:moveTo>
                <a:lnTo>
                  <a:pt x="855" y="1865"/>
                </a:lnTo>
                <a:lnTo>
                  <a:pt x="855" y="2021"/>
                </a:lnTo>
                <a:lnTo>
                  <a:pt x="545" y="2021"/>
                </a:lnTo>
                <a:lnTo>
                  <a:pt x="545" y="1865"/>
                </a:lnTo>
                <a:close/>
                <a:moveTo>
                  <a:pt x="0" y="389"/>
                </a:moveTo>
                <a:lnTo>
                  <a:pt x="662" y="389"/>
                </a:lnTo>
                <a:lnTo>
                  <a:pt x="910" y="730"/>
                </a:lnTo>
                <a:lnTo>
                  <a:pt x="794" y="823"/>
                </a:lnTo>
                <a:lnTo>
                  <a:pt x="584" y="544"/>
                </a:lnTo>
                <a:lnTo>
                  <a:pt x="0" y="544"/>
                </a:lnTo>
                <a:lnTo>
                  <a:pt x="0" y="389"/>
                </a:lnTo>
                <a:close/>
                <a:moveTo>
                  <a:pt x="3887" y="0"/>
                </a:moveTo>
                <a:lnTo>
                  <a:pt x="4043" y="0"/>
                </a:lnTo>
                <a:lnTo>
                  <a:pt x="4043" y="156"/>
                </a:lnTo>
                <a:lnTo>
                  <a:pt x="3887" y="156"/>
                </a:lnTo>
                <a:lnTo>
                  <a:pt x="3887" y="0"/>
                </a:lnTo>
                <a:close/>
              </a:path>
            </a:pathLst>
          </a:custGeom>
          <a:solidFill>
            <a:sysClr val="windowText" lastClr="000000">
              <a:lumMod val="50000"/>
              <a:lumOff val="50000"/>
            </a:sysClr>
          </a:solidFill>
          <a:ln w="0">
            <a:noFill/>
            <a:prstDash val="solid"/>
            <a:round/>
          </a:ln>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4" name="Freeform 20"/>
          <p:cNvSpPr/>
          <p:nvPr>
            <p:custDataLst>
              <p:tags r:id="rId15"/>
            </p:custDataLst>
          </p:nvPr>
        </p:nvSpPr>
        <p:spPr bwMode="auto">
          <a:xfrm>
            <a:off x="538235" y="1075909"/>
            <a:ext cx="2395089" cy="3099111"/>
          </a:xfrm>
          <a:custGeom>
            <a:avLst/>
            <a:gdLst>
              <a:gd name="T0" fmla="*/ 881 w 1023"/>
              <a:gd name="T1" fmla="*/ 2 h 1304"/>
              <a:gd name="T2" fmla="*/ 1023 w 1023"/>
              <a:gd name="T3" fmla="*/ 153 h 1304"/>
              <a:gd name="T4" fmla="*/ 872 w 1023"/>
              <a:gd name="T5" fmla="*/ 296 h 1304"/>
              <a:gd name="T6" fmla="*/ 602 w 1023"/>
              <a:gd name="T7" fmla="*/ 360 h 1304"/>
              <a:gd name="T8" fmla="*/ 569 w 1023"/>
              <a:gd name="T9" fmla="*/ 380 h 1304"/>
              <a:gd name="T10" fmla="*/ 569 w 1023"/>
              <a:gd name="T11" fmla="*/ 381 h 1304"/>
              <a:gd name="T12" fmla="*/ 569 w 1023"/>
              <a:gd name="T13" fmla="*/ 381 h 1304"/>
              <a:gd name="T14" fmla="*/ 373 w 1023"/>
              <a:gd name="T15" fmla="*/ 578 h 1304"/>
              <a:gd name="T16" fmla="*/ 352 w 1023"/>
              <a:gd name="T17" fmla="*/ 619 h 1304"/>
              <a:gd name="T18" fmla="*/ 347 w 1023"/>
              <a:gd name="T19" fmla="*/ 628 h 1304"/>
              <a:gd name="T20" fmla="*/ 336 w 1023"/>
              <a:gd name="T21" fmla="*/ 655 h 1304"/>
              <a:gd name="T22" fmla="*/ 325 w 1023"/>
              <a:gd name="T23" fmla="*/ 681 h 1304"/>
              <a:gd name="T24" fmla="*/ 321 w 1023"/>
              <a:gd name="T25" fmla="*/ 695 h 1304"/>
              <a:gd name="T26" fmla="*/ 309 w 1023"/>
              <a:gd name="T27" fmla="*/ 737 h 1304"/>
              <a:gd name="T28" fmla="*/ 309 w 1023"/>
              <a:gd name="T29" fmla="*/ 738 h 1304"/>
              <a:gd name="T30" fmla="*/ 299 w 1023"/>
              <a:gd name="T31" fmla="*/ 793 h 1304"/>
              <a:gd name="T32" fmla="*/ 294 w 1023"/>
              <a:gd name="T33" fmla="*/ 851 h 1304"/>
              <a:gd name="T34" fmla="*/ 294 w 1023"/>
              <a:gd name="T35" fmla="*/ 850 h 1304"/>
              <a:gd name="T36" fmla="*/ 293 w 1023"/>
              <a:gd name="T37" fmla="*/ 890 h 1304"/>
              <a:gd name="T38" fmla="*/ 369 w 1023"/>
              <a:gd name="T39" fmla="*/ 1157 h 1304"/>
              <a:gd name="T40" fmla="*/ 169 w 1023"/>
              <a:gd name="T41" fmla="*/ 1103 h 1304"/>
              <a:gd name="T42" fmla="*/ 115 w 1023"/>
              <a:gd name="T43" fmla="*/ 1304 h 1304"/>
              <a:gd name="T44" fmla="*/ 0 w 1023"/>
              <a:gd name="T45" fmla="*/ 900 h 1304"/>
              <a:gd name="T46" fmla="*/ 1 w 1023"/>
              <a:gd name="T47" fmla="*/ 842 h 1304"/>
              <a:gd name="T48" fmla="*/ 1 w 1023"/>
              <a:gd name="T49" fmla="*/ 842 h 1304"/>
              <a:gd name="T50" fmla="*/ 1 w 1023"/>
              <a:gd name="T51" fmla="*/ 842 h 1304"/>
              <a:gd name="T52" fmla="*/ 1 w 1023"/>
              <a:gd name="T53" fmla="*/ 816 h 1304"/>
              <a:gd name="T54" fmla="*/ 6 w 1023"/>
              <a:gd name="T55" fmla="*/ 774 h 1304"/>
              <a:gd name="T56" fmla="*/ 8 w 1023"/>
              <a:gd name="T57" fmla="*/ 756 h 1304"/>
              <a:gd name="T58" fmla="*/ 9 w 1023"/>
              <a:gd name="T59" fmla="*/ 745 h 1304"/>
              <a:gd name="T60" fmla="*/ 11 w 1023"/>
              <a:gd name="T61" fmla="*/ 732 h 1304"/>
              <a:gd name="T62" fmla="*/ 16 w 1023"/>
              <a:gd name="T63" fmla="*/ 709 h 1304"/>
              <a:gd name="T64" fmla="*/ 23 w 1023"/>
              <a:gd name="T65" fmla="*/ 672 h 1304"/>
              <a:gd name="T66" fmla="*/ 28 w 1023"/>
              <a:gd name="T67" fmla="*/ 652 h 1304"/>
              <a:gd name="T68" fmla="*/ 29 w 1023"/>
              <a:gd name="T69" fmla="*/ 647 h 1304"/>
              <a:gd name="T70" fmla="*/ 32 w 1023"/>
              <a:gd name="T71" fmla="*/ 639 h 1304"/>
              <a:gd name="T72" fmla="*/ 46 w 1023"/>
              <a:gd name="T73" fmla="*/ 591 h 1304"/>
              <a:gd name="T74" fmla="*/ 55 w 1023"/>
              <a:gd name="T75" fmla="*/ 567 h 1304"/>
              <a:gd name="T76" fmla="*/ 55 w 1023"/>
              <a:gd name="T77" fmla="*/ 567 h 1304"/>
              <a:gd name="T78" fmla="*/ 55 w 1023"/>
              <a:gd name="T79" fmla="*/ 566 h 1304"/>
              <a:gd name="T80" fmla="*/ 76 w 1023"/>
              <a:gd name="T81" fmla="*/ 513 h 1304"/>
              <a:gd name="T82" fmla="*/ 273 w 1023"/>
              <a:gd name="T83" fmla="*/ 238 h 1304"/>
              <a:gd name="T84" fmla="*/ 881 w 1023"/>
              <a:gd name="T85" fmla="*/ 2 h 1304"/>
              <a:gd name="connsiteX0" fmla="*/ 8771 w 10021"/>
              <a:gd name="connsiteY0" fmla="*/ 1 h 9910"/>
              <a:gd name="connsiteX1" fmla="*/ 10000 w 10021"/>
              <a:gd name="connsiteY1" fmla="*/ 1083 h 9910"/>
              <a:gd name="connsiteX2" fmla="*/ 8524 w 10021"/>
              <a:gd name="connsiteY2" fmla="*/ 2180 h 9910"/>
              <a:gd name="connsiteX3" fmla="*/ 5885 w 10021"/>
              <a:gd name="connsiteY3" fmla="*/ 2671 h 9910"/>
              <a:gd name="connsiteX4" fmla="*/ 5562 w 10021"/>
              <a:gd name="connsiteY4" fmla="*/ 2824 h 9910"/>
              <a:gd name="connsiteX5" fmla="*/ 5562 w 10021"/>
              <a:gd name="connsiteY5" fmla="*/ 2832 h 9910"/>
              <a:gd name="connsiteX6" fmla="*/ 5562 w 10021"/>
              <a:gd name="connsiteY6" fmla="*/ 2832 h 9910"/>
              <a:gd name="connsiteX7" fmla="*/ 3646 w 10021"/>
              <a:gd name="connsiteY7" fmla="*/ 4343 h 9910"/>
              <a:gd name="connsiteX8" fmla="*/ 3441 w 10021"/>
              <a:gd name="connsiteY8" fmla="*/ 4657 h 9910"/>
              <a:gd name="connsiteX9" fmla="*/ 3392 w 10021"/>
              <a:gd name="connsiteY9" fmla="*/ 4726 h 9910"/>
              <a:gd name="connsiteX10" fmla="*/ 3284 w 10021"/>
              <a:gd name="connsiteY10" fmla="*/ 4933 h 9910"/>
              <a:gd name="connsiteX11" fmla="*/ 3177 w 10021"/>
              <a:gd name="connsiteY11" fmla="*/ 5132 h 9910"/>
              <a:gd name="connsiteX12" fmla="*/ 3138 w 10021"/>
              <a:gd name="connsiteY12" fmla="*/ 5240 h 9910"/>
              <a:gd name="connsiteX13" fmla="*/ 3021 w 10021"/>
              <a:gd name="connsiteY13" fmla="*/ 5562 h 9910"/>
              <a:gd name="connsiteX14" fmla="*/ 3021 w 10021"/>
              <a:gd name="connsiteY14" fmla="*/ 5570 h 9910"/>
              <a:gd name="connsiteX15" fmla="*/ 2923 w 10021"/>
              <a:gd name="connsiteY15" fmla="*/ 5991 h 9910"/>
              <a:gd name="connsiteX16" fmla="*/ 2874 w 10021"/>
              <a:gd name="connsiteY16" fmla="*/ 6436 h 9910"/>
              <a:gd name="connsiteX17" fmla="*/ 2874 w 10021"/>
              <a:gd name="connsiteY17" fmla="*/ 6428 h 9910"/>
              <a:gd name="connsiteX18" fmla="*/ 2864 w 10021"/>
              <a:gd name="connsiteY18" fmla="*/ 6735 h 9910"/>
              <a:gd name="connsiteX19" fmla="*/ 3607 w 10021"/>
              <a:gd name="connsiteY19" fmla="*/ 8783 h 9910"/>
              <a:gd name="connsiteX20" fmla="*/ 1652 w 10021"/>
              <a:gd name="connsiteY20" fmla="*/ 8369 h 9910"/>
              <a:gd name="connsiteX21" fmla="*/ 1124 w 10021"/>
              <a:gd name="connsiteY21" fmla="*/ 9910 h 9910"/>
              <a:gd name="connsiteX22" fmla="*/ 0 w 10021"/>
              <a:gd name="connsiteY22" fmla="*/ 6812 h 9910"/>
              <a:gd name="connsiteX23" fmla="*/ 10 w 10021"/>
              <a:gd name="connsiteY23" fmla="*/ 6367 h 9910"/>
              <a:gd name="connsiteX24" fmla="*/ 10 w 10021"/>
              <a:gd name="connsiteY24" fmla="*/ 6367 h 9910"/>
              <a:gd name="connsiteX25" fmla="*/ 10 w 10021"/>
              <a:gd name="connsiteY25" fmla="*/ 6367 h 9910"/>
              <a:gd name="connsiteX26" fmla="*/ 10 w 10021"/>
              <a:gd name="connsiteY26" fmla="*/ 6168 h 9910"/>
              <a:gd name="connsiteX27" fmla="*/ 59 w 10021"/>
              <a:gd name="connsiteY27" fmla="*/ 5846 h 9910"/>
              <a:gd name="connsiteX28" fmla="*/ 78 w 10021"/>
              <a:gd name="connsiteY28" fmla="*/ 5708 h 9910"/>
              <a:gd name="connsiteX29" fmla="*/ 88 w 10021"/>
              <a:gd name="connsiteY29" fmla="*/ 5623 h 9910"/>
              <a:gd name="connsiteX30" fmla="*/ 108 w 10021"/>
              <a:gd name="connsiteY30" fmla="*/ 5523 h 9910"/>
              <a:gd name="connsiteX31" fmla="*/ 156 w 10021"/>
              <a:gd name="connsiteY31" fmla="*/ 5347 h 9910"/>
              <a:gd name="connsiteX32" fmla="*/ 225 w 10021"/>
              <a:gd name="connsiteY32" fmla="*/ 5063 h 9910"/>
              <a:gd name="connsiteX33" fmla="*/ 274 w 10021"/>
              <a:gd name="connsiteY33" fmla="*/ 4910 h 9910"/>
              <a:gd name="connsiteX34" fmla="*/ 283 w 10021"/>
              <a:gd name="connsiteY34" fmla="*/ 4872 h 9910"/>
              <a:gd name="connsiteX35" fmla="*/ 313 w 10021"/>
              <a:gd name="connsiteY35" fmla="*/ 4810 h 9910"/>
              <a:gd name="connsiteX36" fmla="*/ 450 w 10021"/>
              <a:gd name="connsiteY36" fmla="*/ 4442 h 9910"/>
              <a:gd name="connsiteX37" fmla="*/ 538 w 10021"/>
              <a:gd name="connsiteY37" fmla="*/ 4258 h 9910"/>
              <a:gd name="connsiteX38" fmla="*/ 538 w 10021"/>
              <a:gd name="connsiteY38" fmla="*/ 4258 h 9910"/>
              <a:gd name="connsiteX39" fmla="*/ 538 w 10021"/>
              <a:gd name="connsiteY39" fmla="*/ 4250 h 9910"/>
              <a:gd name="connsiteX40" fmla="*/ 743 w 10021"/>
              <a:gd name="connsiteY40" fmla="*/ 3844 h 9910"/>
              <a:gd name="connsiteX41" fmla="*/ 2669 w 10021"/>
              <a:gd name="connsiteY41" fmla="*/ 1735 h 9910"/>
              <a:gd name="connsiteX42" fmla="*/ 8771 w 10021"/>
              <a:gd name="connsiteY42" fmla="*/ 1 h 9910"/>
              <a:gd name="connsiteX0-1" fmla="*/ 8753 w 10027"/>
              <a:gd name="connsiteY0-2" fmla="*/ 1 h 10000"/>
              <a:gd name="connsiteX1-3" fmla="*/ 9979 w 10027"/>
              <a:gd name="connsiteY1-4" fmla="*/ 1093 h 10000"/>
              <a:gd name="connsiteX2-5" fmla="*/ 8506 w 10027"/>
              <a:gd name="connsiteY2-6" fmla="*/ 2200 h 10000"/>
              <a:gd name="connsiteX3-7" fmla="*/ 5873 w 10027"/>
              <a:gd name="connsiteY3-8" fmla="*/ 2695 h 10000"/>
              <a:gd name="connsiteX4-9" fmla="*/ 5550 w 10027"/>
              <a:gd name="connsiteY4-10" fmla="*/ 2850 h 10000"/>
              <a:gd name="connsiteX5-11" fmla="*/ 5550 w 10027"/>
              <a:gd name="connsiteY5-12" fmla="*/ 2858 h 10000"/>
              <a:gd name="connsiteX6-13" fmla="*/ 5550 w 10027"/>
              <a:gd name="connsiteY6-14" fmla="*/ 2858 h 10000"/>
              <a:gd name="connsiteX7-15" fmla="*/ 3638 w 10027"/>
              <a:gd name="connsiteY7-16" fmla="*/ 4382 h 10000"/>
              <a:gd name="connsiteX8-17" fmla="*/ 3434 w 10027"/>
              <a:gd name="connsiteY8-18" fmla="*/ 4699 h 10000"/>
              <a:gd name="connsiteX9-19" fmla="*/ 3385 w 10027"/>
              <a:gd name="connsiteY9-20" fmla="*/ 4769 h 10000"/>
              <a:gd name="connsiteX10-21" fmla="*/ 3277 w 10027"/>
              <a:gd name="connsiteY10-22" fmla="*/ 4978 h 10000"/>
              <a:gd name="connsiteX11-23" fmla="*/ 3170 w 10027"/>
              <a:gd name="connsiteY11-24" fmla="*/ 5179 h 10000"/>
              <a:gd name="connsiteX12-25" fmla="*/ 3131 w 10027"/>
              <a:gd name="connsiteY12-26" fmla="*/ 5288 h 10000"/>
              <a:gd name="connsiteX13-27" fmla="*/ 3015 w 10027"/>
              <a:gd name="connsiteY13-28" fmla="*/ 5613 h 10000"/>
              <a:gd name="connsiteX14-29" fmla="*/ 3015 w 10027"/>
              <a:gd name="connsiteY14-30" fmla="*/ 5621 h 10000"/>
              <a:gd name="connsiteX15-31" fmla="*/ 2917 w 10027"/>
              <a:gd name="connsiteY15-32" fmla="*/ 6045 h 10000"/>
              <a:gd name="connsiteX16-33" fmla="*/ 2868 w 10027"/>
              <a:gd name="connsiteY16-34" fmla="*/ 6494 h 10000"/>
              <a:gd name="connsiteX17-35" fmla="*/ 2868 w 10027"/>
              <a:gd name="connsiteY17-36" fmla="*/ 6486 h 10000"/>
              <a:gd name="connsiteX18-37" fmla="*/ 2858 w 10027"/>
              <a:gd name="connsiteY18-38" fmla="*/ 6796 h 10000"/>
              <a:gd name="connsiteX19-39" fmla="*/ 3599 w 10027"/>
              <a:gd name="connsiteY19-40" fmla="*/ 8863 h 10000"/>
              <a:gd name="connsiteX20-41" fmla="*/ 1649 w 10027"/>
              <a:gd name="connsiteY20-42" fmla="*/ 8445 h 10000"/>
              <a:gd name="connsiteX21-43" fmla="*/ 1122 w 10027"/>
              <a:gd name="connsiteY21-44" fmla="*/ 10000 h 10000"/>
              <a:gd name="connsiteX22-45" fmla="*/ 0 w 10027"/>
              <a:gd name="connsiteY22-46" fmla="*/ 6874 h 10000"/>
              <a:gd name="connsiteX23-47" fmla="*/ 10 w 10027"/>
              <a:gd name="connsiteY23-48" fmla="*/ 6425 h 10000"/>
              <a:gd name="connsiteX24-49" fmla="*/ 10 w 10027"/>
              <a:gd name="connsiteY24-50" fmla="*/ 6425 h 10000"/>
              <a:gd name="connsiteX25-51" fmla="*/ 10 w 10027"/>
              <a:gd name="connsiteY25-52" fmla="*/ 6425 h 10000"/>
              <a:gd name="connsiteX26-53" fmla="*/ 10 w 10027"/>
              <a:gd name="connsiteY26-54" fmla="*/ 6224 h 10000"/>
              <a:gd name="connsiteX27-55" fmla="*/ 59 w 10027"/>
              <a:gd name="connsiteY27-56" fmla="*/ 5899 h 10000"/>
              <a:gd name="connsiteX28-57" fmla="*/ 78 w 10027"/>
              <a:gd name="connsiteY28-58" fmla="*/ 5760 h 10000"/>
              <a:gd name="connsiteX29-59" fmla="*/ 88 w 10027"/>
              <a:gd name="connsiteY29-60" fmla="*/ 5674 h 10000"/>
              <a:gd name="connsiteX30-61" fmla="*/ 108 w 10027"/>
              <a:gd name="connsiteY30-62" fmla="*/ 5573 h 10000"/>
              <a:gd name="connsiteX31-63" fmla="*/ 156 w 10027"/>
              <a:gd name="connsiteY31-64" fmla="*/ 5396 h 10000"/>
              <a:gd name="connsiteX32-65" fmla="*/ 225 w 10027"/>
              <a:gd name="connsiteY32-66" fmla="*/ 5109 h 10000"/>
              <a:gd name="connsiteX33-67" fmla="*/ 273 w 10027"/>
              <a:gd name="connsiteY33-68" fmla="*/ 4955 h 10000"/>
              <a:gd name="connsiteX34-69" fmla="*/ 282 w 10027"/>
              <a:gd name="connsiteY34-70" fmla="*/ 4916 h 10000"/>
              <a:gd name="connsiteX35-71" fmla="*/ 312 w 10027"/>
              <a:gd name="connsiteY35-72" fmla="*/ 4854 h 10000"/>
              <a:gd name="connsiteX36-73" fmla="*/ 449 w 10027"/>
              <a:gd name="connsiteY36-74" fmla="*/ 4482 h 10000"/>
              <a:gd name="connsiteX37-75" fmla="*/ 537 w 10027"/>
              <a:gd name="connsiteY37-76" fmla="*/ 4297 h 10000"/>
              <a:gd name="connsiteX38-77" fmla="*/ 537 w 10027"/>
              <a:gd name="connsiteY38-78" fmla="*/ 4297 h 10000"/>
              <a:gd name="connsiteX39-79" fmla="*/ 537 w 10027"/>
              <a:gd name="connsiteY39-80" fmla="*/ 4289 h 10000"/>
              <a:gd name="connsiteX40-81" fmla="*/ 741 w 10027"/>
              <a:gd name="connsiteY40-82" fmla="*/ 3879 h 10000"/>
              <a:gd name="connsiteX41-83" fmla="*/ 2663 w 10027"/>
              <a:gd name="connsiteY41-84" fmla="*/ 1751 h 10000"/>
              <a:gd name="connsiteX42-85" fmla="*/ 8753 w 10027"/>
              <a:gd name="connsiteY42-86" fmla="*/ 1 h 10000"/>
              <a:gd name="connsiteX0-87" fmla="*/ 8753 w 9993"/>
              <a:gd name="connsiteY0-88" fmla="*/ 1 h 10000"/>
              <a:gd name="connsiteX1-89" fmla="*/ 9979 w 9993"/>
              <a:gd name="connsiteY1-90" fmla="*/ 1093 h 10000"/>
              <a:gd name="connsiteX2-91" fmla="*/ 8506 w 9993"/>
              <a:gd name="connsiteY2-92" fmla="*/ 2200 h 10000"/>
              <a:gd name="connsiteX3-93" fmla="*/ 5873 w 9993"/>
              <a:gd name="connsiteY3-94" fmla="*/ 2695 h 10000"/>
              <a:gd name="connsiteX4-95" fmla="*/ 5550 w 9993"/>
              <a:gd name="connsiteY4-96" fmla="*/ 2850 h 10000"/>
              <a:gd name="connsiteX5-97" fmla="*/ 5550 w 9993"/>
              <a:gd name="connsiteY5-98" fmla="*/ 2858 h 10000"/>
              <a:gd name="connsiteX6-99" fmla="*/ 5550 w 9993"/>
              <a:gd name="connsiteY6-100" fmla="*/ 2858 h 10000"/>
              <a:gd name="connsiteX7-101" fmla="*/ 3638 w 9993"/>
              <a:gd name="connsiteY7-102" fmla="*/ 4382 h 10000"/>
              <a:gd name="connsiteX8-103" fmla="*/ 3434 w 9993"/>
              <a:gd name="connsiteY8-104" fmla="*/ 4699 h 10000"/>
              <a:gd name="connsiteX9-105" fmla="*/ 3385 w 9993"/>
              <a:gd name="connsiteY9-106" fmla="*/ 4769 h 10000"/>
              <a:gd name="connsiteX10-107" fmla="*/ 3277 w 9993"/>
              <a:gd name="connsiteY10-108" fmla="*/ 4978 h 10000"/>
              <a:gd name="connsiteX11-109" fmla="*/ 3170 w 9993"/>
              <a:gd name="connsiteY11-110" fmla="*/ 5179 h 10000"/>
              <a:gd name="connsiteX12-111" fmla="*/ 3131 w 9993"/>
              <a:gd name="connsiteY12-112" fmla="*/ 5288 h 10000"/>
              <a:gd name="connsiteX13-113" fmla="*/ 3015 w 9993"/>
              <a:gd name="connsiteY13-114" fmla="*/ 5613 h 10000"/>
              <a:gd name="connsiteX14-115" fmla="*/ 3015 w 9993"/>
              <a:gd name="connsiteY14-116" fmla="*/ 5621 h 10000"/>
              <a:gd name="connsiteX15-117" fmla="*/ 2917 w 9993"/>
              <a:gd name="connsiteY15-118" fmla="*/ 6045 h 10000"/>
              <a:gd name="connsiteX16-119" fmla="*/ 2868 w 9993"/>
              <a:gd name="connsiteY16-120" fmla="*/ 6494 h 10000"/>
              <a:gd name="connsiteX17-121" fmla="*/ 2868 w 9993"/>
              <a:gd name="connsiteY17-122" fmla="*/ 6486 h 10000"/>
              <a:gd name="connsiteX18-123" fmla="*/ 2858 w 9993"/>
              <a:gd name="connsiteY18-124" fmla="*/ 6796 h 10000"/>
              <a:gd name="connsiteX19-125" fmla="*/ 3599 w 9993"/>
              <a:gd name="connsiteY19-126" fmla="*/ 8863 h 10000"/>
              <a:gd name="connsiteX20-127" fmla="*/ 1649 w 9993"/>
              <a:gd name="connsiteY20-128" fmla="*/ 8445 h 10000"/>
              <a:gd name="connsiteX21-129" fmla="*/ 1122 w 9993"/>
              <a:gd name="connsiteY21-130" fmla="*/ 10000 h 10000"/>
              <a:gd name="connsiteX22-131" fmla="*/ 0 w 9993"/>
              <a:gd name="connsiteY22-132" fmla="*/ 6874 h 10000"/>
              <a:gd name="connsiteX23-133" fmla="*/ 10 w 9993"/>
              <a:gd name="connsiteY23-134" fmla="*/ 6425 h 10000"/>
              <a:gd name="connsiteX24-135" fmla="*/ 10 w 9993"/>
              <a:gd name="connsiteY24-136" fmla="*/ 6425 h 10000"/>
              <a:gd name="connsiteX25-137" fmla="*/ 10 w 9993"/>
              <a:gd name="connsiteY25-138" fmla="*/ 6425 h 10000"/>
              <a:gd name="connsiteX26-139" fmla="*/ 10 w 9993"/>
              <a:gd name="connsiteY26-140" fmla="*/ 6224 h 10000"/>
              <a:gd name="connsiteX27-141" fmla="*/ 59 w 9993"/>
              <a:gd name="connsiteY27-142" fmla="*/ 5899 h 10000"/>
              <a:gd name="connsiteX28-143" fmla="*/ 78 w 9993"/>
              <a:gd name="connsiteY28-144" fmla="*/ 5760 h 10000"/>
              <a:gd name="connsiteX29-145" fmla="*/ 88 w 9993"/>
              <a:gd name="connsiteY29-146" fmla="*/ 5674 h 10000"/>
              <a:gd name="connsiteX30-147" fmla="*/ 108 w 9993"/>
              <a:gd name="connsiteY30-148" fmla="*/ 5573 h 10000"/>
              <a:gd name="connsiteX31-149" fmla="*/ 156 w 9993"/>
              <a:gd name="connsiteY31-150" fmla="*/ 5396 h 10000"/>
              <a:gd name="connsiteX32-151" fmla="*/ 225 w 9993"/>
              <a:gd name="connsiteY32-152" fmla="*/ 5109 h 10000"/>
              <a:gd name="connsiteX33-153" fmla="*/ 273 w 9993"/>
              <a:gd name="connsiteY33-154" fmla="*/ 4955 h 10000"/>
              <a:gd name="connsiteX34-155" fmla="*/ 282 w 9993"/>
              <a:gd name="connsiteY34-156" fmla="*/ 4916 h 10000"/>
              <a:gd name="connsiteX35-157" fmla="*/ 312 w 9993"/>
              <a:gd name="connsiteY35-158" fmla="*/ 4854 h 10000"/>
              <a:gd name="connsiteX36-159" fmla="*/ 449 w 9993"/>
              <a:gd name="connsiteY36-160" fmla="*/ 4482 h 10000"/>
              <a:gd name="connsiteX37-161" fmla="*/ 537 w 9993"/>
              <a:gd name="connsiteY37-162" fmla="*/ 4297 h 10000"/>
              <a:gd name="connsiteX38-163" fmla="*/ 537 w 9993"/>
              <a:gd name="connsiteY38-164" fmla="*/ 4297 h 10000"/>
              <a:gd name="connsiteX39-165" fmla="*/ 537 w 9993"/>
              <a:gd name="connsiteY39-166" fmla="*/ 4289 h 10000"/>
              <a:gd name="connsiteX40-167" fmla="*/ 741 w 9993"/>
              <a:gd name="connsiteY40-168" fmla="*/ 3879 h 10000"/>
              <a:gd name="connsiteX41-169" fmla="*/ 2663 w 9993"/>
              <a:gd name="connsiteY41-170" fmla="*/ 1751 h 10000"/>
              <a:gd name="connsiteX42-171" fmla="*/ 8753 w 9993"/>
              <a:gd name="connsiteY42-172" fmla="*/ 1 h 10000"/>
              <a:gd name="connsiteX0-173" fmla="*/ 8759 w 9986"/>
              <a:gd name="connsiteY0-174" fmla="*/ 1 h 10000"/>
              <a:gd name="connsiteX1-175" fmla="*/ 9986 w 9986"/>
              <a:gd name="connsiteY1-176" fmla="*/ 1093 h 10000"/>
              <a:gd name="connsiteX2-177" fmla="*/ 8512 w 9986"/>
              <a:gd name="connsiteY2-178" fmla="*/ 2200 h 10000"/>
              <a:gd name="connsiteX3-179" fmla="*/ 5877 w 9986"/>
              <a:gd name="connsiteY3-180" fmla="*/ 2695 h 10000"/>
              <a:gd name="connsiteX4-181" fmla="*/ 5554 w 9986"/>
              <a:gd name="connsiteY4-182" fmla="*/ 2850 h 10000"/>
              <a:gd name="connsiteX5-183" fmla="*/ 5554 w 9986"/>
              <a:gd name="connsiteY5-184" fmla="*/ 2858 h 10000"/>
              <a:gd name="connsiteX6-185" fmla="*/ 5554 w 9986"/>
              <a:gd name="connsiteY6-186" fmla="*/ 2858 h 10000"/>
              <a:gd name="connsiteX7-187" fmla="*/ 3641 w 9986"/>
              <a:gd name="connsiteY7-188" fmla="*/ 4382 h 10000"/>
              <a:gd name="connsiteX8-189" fmla="*/ 3436 w 9986"/>
              <a:gd name="connsiteY8-190" fmla="*/ 4699 h 10000"/>
              <a:gd name="connsiteX9-191" fmla="*/ 3387 w 9986"/>
              <a:gd name="connsiteY9-192" fmla="*/ 4769 h 10000"/>
              <a:gd name="connsiteX10-193" fmla="*/ 3279 w 9986"/>
              <a:gd name="connsiteY10-194" fmla="*/ 4978 h 10000"/>
              <a:gd name="connsiteX11-195" fmla="*/ 3172 w 9986"/>
              <a:gd name="connsiteY11-196" fmla="*/ 5179 h 10000"/>
              <a:gd name="connsiteX12-197" fmla="*/ 3133 w 9986"/>
              <a:gd name="connsiteY12-198" fmla="*/ 5288 h 10000"/>
              <a:gd name="connsiteX13-199" fmla="*/ 3017 w 9986"/>
              <a:gd name="connsiteY13-200" fmla="*/ 5613 h 10000"/>
              <a:gd name="connsiteX14-201" fmla="*/ 3017 w 9986"/>
              <a:gd name="connsiteY14-202" fmla="*/ 5621 h 10000"/>
              <a:gd name="connsiteX15-203" fmla="*/ 2919 w 9986"/>
              <a:gd name="connsiteY15-204" fmla="*/ 6045 h 10000"/>
              <a:gd name="connsiteX16-205" fmla="*/ 2870 w 9986"/>
              <a:gd name="connsiteY16-206" fmla="*/ 6494 h 10000"/>
              <a:gd name="connsiteX17-207" fmla="*/ 2870 w 9986"/>
              <a:gd name="connsiteY17-208" fmla="*/ 6486 h 10000"/>
              <a:gd name="connsiteX18-209" fmla="*/ 2860 w 9986"/>
              <a:gd name="connsiteY18-210" fmla="*/ 6796 h 10000"/>
              <a:gd name="connsiteX19-211" fmla="*/ 3602 w 9986"/>
              <a:gd name="connsiteY19-212" fmla="*/ 8863 h 10000"/>
              <a:gd name="connsiteX20-213" fmla="*/ 1650 w 9986"/>
              <a:gd name="connsiteY20-214" fmla="*/ 8445 h 10000"/>
              <a:gd name="connsiteX21-215" fmla="*/ 1123 w 9986"/>
              <a:gd name="connsiteY21-216" fmla="*/ 10000 h 10000"/>
              <a:gd name="connsiteX22-217" fmla="*/ 0 w 9986"/>
              <a:gd name="connsiteY22-218" fmla="*/ 6874 h 10000"/>
              <a:gd name="connsiteX23-219" fmla="*/ 10 w 9986"/>
              <a:gd name="connsiteY23-220" fmla="*/ 6425 h 10000"/>
              <a:gd name="connsiteX24-221" fmla="*/ 10 w 9986"/>
              <a:gd name="connsiteY24-222" fmla="*/ 6425 h 10000"/>
              <a:gd name="connsiteX25-223" fmla="*/ 10 w 9986"/>
              <a:gd name="connsiteY25-224" fmla="*/ 6425 h 10000"/>
              <a:gd name="connsiteX26-225" fmla="*/ 10 w 9986"/>
              <a:gd name="connsiteY26-226" fmla="*/ 6224 h 10000"/>
              <a:gd name="connsiteX27-227" fmla="*/ 59 w 9986"/>
              <a:gd name="connsiteY27-228" fmla="*/ 5899 h 10000"/>
              <a:gd name="connsiteX28-229" fmla="*/ 78 w 9986"/>
              <a:gd name="connsiteY28-230" fmla="*/ 5760 h 10000"/>
              <a:gd name="connsiteX29-231" fmla="*/ 88 w 9986"/>
              <a:gd name="connsiteY29-232" fmla="*/ 5674 h 10000"/>
              <a:gd name="connsiteX30-233" fmla="*/ 108 w 9986"/>
              <a:gd name="connsiteY30-234" fmla="*/ 5573 h 10000"/>
              <a:gd name="connsiteX31-235" fmla="*/ 156 w 9986"/>
              <a:gd name="connsiteY31-236" fmla="*/ 5396 h 10000"/>
              <a:gd name="connsiteX32-237" fmla="*/ 225 w 9986"/>
              <a:gd name="connsiteY32-238" fmla="*/ 5109 h 10000"/>
              <a:gd name="connsiteX33-239" fmla="*/ 273 w 9986"/>
              <a:gd name="connsiteY33-240" fmla="*/ 4955 h 10000"/>
              <a:gd name="connsiteX34-241" fmla="*/ 282 w 9986"/>
              <a:gd name="connsiteY34-242" fmla="*/ 4916 h 10000"/>
              <a:gd name="connsiteX35-243" fmla="*/ 312 w 9986"/>
              <a:gd name="connsiteY35-244" fmla="*/ 4854 h 10000"/>
              <a:gd name="connsiteX36-245" fmla="*/ 449 w 9986"/>
              <a:gd name="connsiteY36-246" fmla="*/ 4482 h 10000"/>
              <a:gd name="connsiteX37-247" fmla="*/ 537 w 9986"/>
              <a:gd name="connsiteY37-248" fmla="*/ 4297 h 10000"/>
              <a:gd name="connsiteX38-249" fmla="*/ 537 w 9986"/>
              <a:gd name="connsiteY38-250" fmla="*/ 4297 h 10000"/>
              <a:gd name="connsiteX39-251" fmla="*/ 537 w 9986"/>
              <a:gd name="connsiteY39-252" fmla="*/ 4289 h 10000"/>
              <a:gd name="connsiteX40-253" fmla="*/ 742 w 9986"/>
              <a:gd name="connsiteY40-254" fmla="*/ 3879 h 10000"/>
              <a:gd name="connsiteX41-255" fmla="*/ 2665 w 9986"/>
              <a:gd name="connsiteY41-256" fmla="*/ 1751 h 10000"/>
              <a:gd name="connsiteX42-257" fmla="*/ 8759 w 9986"/>
              <a:gd name="connsiteY42-258" fmla="*/ 1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Lst>
            <a:rect l="l" t="t" r="r" b="b"/>
            <a:pathLst>
              <a:path w="9986" h="10000">
                <a:moveTo>
                  <a:pt x="8759" y="1"/>
                </a:moveTo>
                <a:cubicBezTo>
                  <a:pt x="10145" y="1170"/>
                  <a:pt x="9972" y="1065"/>
                  <a:pt x="9986" y="1093"/>
                </a:cubicBezTo>
                <a:cubicBezTo>
                  <a:pt x="10001" y="1122"/>
                  <a:pt x="8512" y="2200"/>
                  <a:pt x="8512" y="2200"/>
                </a:cubicBezTo>
                <a:cubicBezTo>
                  <a:pt x="7565" y="2192"/>
                  <a:pt x="6667" y="2370"/>
                  <a:pt x="5877" y="2695"/>
                </a:cubicBezTo>
                <a:lnTo>
                  <a:pt x="5554" y="2850"/>
                </a:lnTo>
                <a:lnTo>
                  <a:pt x="5554" y="2858"/>
                </a:lnTo>
                <a:lnTo>
                  <a:pt x="5554" y="2858"/>
                </a:lnTo>
                <a:cubicBezTo>
                  <a:pt x="4744" y="3244"/>
                  <a:pt x="4100" y="3778"/>
                  <a:pt x="3641" y="4382"/>
                </a:cubicBezTo>
                <a:cubicBezTo>
                  <a:pt x="3573" y="4488"/>
                  <a:pt x="3504" y="4593"/>
                  <a:pt x="3436" y="4699"/>
                </a:cubicBezTo>
                <a:lnTo>
                  <a:pt x="3387" y="4769"/>
                </a:lnTo>
                <a:lnTo>
                  <a:pt x="3279" y="4978"/>
                </a:lnTo>
                <a:cubicBezTo>
                  <a:pt x="3243" y="5045"/>
                  <a:pt x="3208" y="5112"/>
                  <a:pt x="3172" y="5179"/>
                </a:cubicBezTo>
                <a:cubicBezTo>
                  <a:pt x="3159" y="5215"/>
                  <a:pt x="3146" y="5252"/>
                  <a:pt x="3133" y="5288"/>
                </a:cubicBezTo>
                <a:cubicBezTo>
                  <a:pt x="3094" y="5396"/>
                  <a:pt x="3056" y="5505"/>
                  <a:pt x="3017" y="5613"/>
                </a:cubicBezTo>
                <a:lnTo>
                  <a:pt x="3017" y="5621"/>
                </a:lnTo>
                <a:cubicBezTo>
                  <a:pt x="2984" y="5762"/>
                  <a:pt x="2952" y="5904"/>
                  <a:pt x="2919" y="6045"/>
                </a:cubicBezTo>
                <a:cubicBezTo>
                  <a:pt x="2889" y="6193"/>
                  <a:pt x="2880" y="6340"/>
                  <a:pt x="2870" y="6494"/>
                </a:cubicBezTo>
                <a:lnTo>
                  <a:pt x="2870" y="6486"/>
                </a:lnTo>
                <a:cubicBezTo>
                  <a:pt x="2867" y="6589"/>
                  <a:pt x="2863" y="6693"/>
                  <a:pt x="2860" y="6796"/>
                </a:cubicBezTo>
                <a:cubicBezTo>
                  <a:pt x="2889" y="7501"/>
                  <a:pt x="3133" y="8213"/>
                  <a:pt x="3602" y="8863"/>
                </a:cubicBezTo>
                <a:lnTo>
                  <a:pt x="1650" y="8445"/>
                </a:lnTo>
                <a:lnTo>
                  <a:pt x="1123" y="10000"/>
                </a:lnTo>
                <a:cubicBezTo>
                  <a:pt x="419" y="9032"/>
                  <a:pt x="39" y="7965"/>
                  <a:pt x="0" y="6874"/>
                </a:cubicBezTo>
                <a:cubicBezTo>
                  <a:pt x="3" y="6724"/>
                  <a:pt x="7" y="6575"/>
                  <a:pt x="10" y="6425"/>
                </a:cubicBezTo>
                <a:lnTo>
                  <a:pt x="10" y="6425"/>
                </a:lnTo>
                <a:lnTo>
                  <a:pt x="10" y="6425"/>
                </a:lnTo>
                <a:lnTo>
                  <a:pt x="10" y="6224"/>
                </a:lnTo>
                <a:cubicBezTo>
                  <a:pt x="26" y="6116"/>
                  <a:pt x="43" y="6007"/>
                  <a:pt x="59" y="5899"/>
                </a:cubicBezTo>
                <a:cubicBezTo>
                  <a:pt x="65" y="5853"/>
                  <a:pt x="72" y="5806"/>
                  <a:pt x="78" y="5760"/>
                </a:cubicBezTo>
                <a:cubicBezTo>
                  <a:pt x="81" y="5731"/>
                  <a:pt x="85" y="5703"/>
                  <a:pt x="88" y="5674"/>
                </a:cubicBezTo>
                <a:cubicBezTo>
                  <a:pt x="95" y="5640"/>
                  <a:pt x="101" y="5607"/>
                  <a:pt x="108" y="5573"/>
                </a:cubicBezTo>
                <a:lnTo>
                  <a:pt x="156" y="5396"/>
                </a:lnTo>
                <a:cubicBezTo>
                  <a:pt x="179" y="5300"/>
                  <a:pt x="202" y="5205"/>
                  <a:pt x="225" y="5109"/>
                </a:cubicBezTo>
                <a:cubicBezTo>
                  <a:pt x="241" y="5058"/>
                  <a:pt x="257" y="5006"/>
                  <a:pt x="273" y="4955"/>
                </a:cubicBezTo>
                <a:lnTo>
                  <a:pt x="282" y="4916"/>
                </a:lnTo>
                <a:cubicBezTo>
                  <a:pt x="292" y="4895"/>
                  <a:pt x="302" y="4875"/>
                  <a:pt x="312" y="4854"/>
                </a:cubicBezTo>
                <a:cubicBezTo>
                  <a:pt x="358" y="4730"/>
                  <a:pt x="403" y="4606"/>
                  <a:pt x="449" y="4482"/>
                </a:cubicBezTo>
                <a:cubicBezTo>
                  <a:pt x="478" y="4420"/>
                  <a:pt x="508" y="4359"/>
                  <a:pt x="537" y="4297"/>
                </a:cubicBezTo>
                <a:lnTo>
                  <a:pt x="537" y="4297"/>
                </a:lnTo>
                <a:lnTo>
                  <a:pt x="537" y="4289"/>
                </a:lnTo>
                <a:cubicBezTo>
                  <a:pt x="605" y="4152"/>
                  <a:pt x="674" y="4016"/>
                  <a:pt x="742" y="3879"/>
                </a:cubicBezTo>
                <a:cubicBezTo>
                  <a:pt x="1191" y="3090"/>
                  <a:pt x="1845" y="2370"/>
                  <a:pt x="2665" y="1751"/>
                </a:cubicBezTo>
                <a:cubicBezTo>
                  <a:pt x="4276" y="552"/>
                  <a:pt x="6543" y="-14"/>
                  <a:pt x="8759" y="1"/>
                </a:cubicBezTo>
                <a:close/>
              </a:path>
            </a:pathLst>
          </a:custGeom>
          <a:solidFill>
            <a:sysClr val="window" lastClr="FFFFFF">
              <a:lumMod val="85000"/>
            </a:sysClr>
          </a:solidFill>
          <a:ln w="19050">
            <a:solidFill>
              <a:srgbClr val="FFFFFF"/>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Freeform 21"/>
          <p:cNvSpPr/>
          <p:nvPr>
            <p:custDataLst>
              <p:tags r:id="rId16"/>
            </p:custDataLst>
          </p:nvPr>
        </p:nvSpPr>
        <p:spPr bwMode="auto">
          <a:xfrm>
            <a:off x="793456" y="3640979"/>
            <a:ext cx="3535306" cy="1561221"/>
          </a:xfrm>
          <a:custGeom>
            <a:avLst/>
            <a:gdLst>
              <a:gd name="T0" fmla="*/ 0 w 1510"/>
              <a:gd name="T1" fmla="*/ 199 h 651"/>
              <a:gd name="T2" fmla="*/ 60 w 1510"/>
              <a:gd name="T3" fmla="*/ 0 h 651"/>
              <a:gd name="T4" fmla="*/ 258 w 1510"/>
              <a:gd name="T5" fmla="*/ 60 h 651"/>
              <a:gd name="T6" fmla="*/ 450 w 1510"/>
              <a:gd name="T7" fmla="*/ 261 h 651"/>
              <a:gd name="T8" fmla="*/ 483 w 1510"/>
              <a:gd name="T9" fmla="*/ 280 h 651"/>
              <a:gd name="T10" fmla="*/ 484 w 1510"/>
              <a:gd name="T11" fmla="*/ 280 h 651"/>
              <a:gd name="T12" fmla="*/ 484 w 1510"/>
              <a:gd name="T13" fmla="*/ 280 h 651"/>
              <a:gd name="T14" fmla="*/ 752 w 1510"/>
              <a:gd name="T15" fmla="*/ 351 h 651"/>
              <a:gd name="T16" fmla="*/ 798 w 1510"/>
              <a:gd name="T17" fmla="*/ 349 h 651"/>
              <a:gd name="T18" fmla="*/ 808 w 1510"/>
              <a:gd name="T19" fmla="*/ 348 h 651"/>
              <a:gd name="T20" fmla="*/ 838 w 1510"/>
              <a:gd name="T21" fmla="*/ 345 h 651"/>
              <a:gd name="T22" fmla="*/ 865 w 1510"/>
              <a:gd name="T23" fmla="*/ 340 h 651"/>
              <a:gd name="T24" fmla="*/ 879 w 1510"/>
              <a:gd name="T25" fmla="*/ 337 h 651"/>
              <a:gd name="T26" fmla="*/ 922 w 1510"/>
              <a:gd name="T27" fmla="*/ 327 h 651"/>
              <a:gd name="T28" fmla="*/ 923 w 1510"/>
              <a:gd name="T29" fmla="*/ 327 h 651"/>
              <a:gd name="T30" fmla="*/ 976 w 1510"/>
              <a:gd name="T31" fmla="*/ 307 h 651"/>
              <a:gd name="T32" fmla="*/ 1028 w 1510"/>
              <a:gd name="T33" fmla="*/ 283 h 651"/>
              <a:gd name="T34" fmla="*/ 1028 w 1510"/>
              <a:gd name="T35" fmla="*/ 283 h 651"/>
              <a:gd name="T36" fmla="*/ 1063 w 1510"/>
              <a:gd name="T37" fmla="*/ 264 h 651"/>
              <a:gd name="T38" fmla="*/ 1256 w 1510"/>
              <a:gd name="T39" fmla="*/ 64 h 651"/>
              <a:gd name="T40" fmla="*/ 1310 w 1510"/>
              <a:gd name="T41" fmla="*/ 265 h 651"/>
              <a:gd name="T42" fmla="*/ 1510 w 1510"/>
              <a:gd name="T43" fmla="*/ 211 h 651"/>
              <a:gd name="T44" fmla="*/ 1218 w 1510"/>
              <a:gd name="T45" fmla="*/ 513 h 651"/>
              <a:gd name="T46" fmla="*/ 1167 w 1510"/>
              <a:gd name="T47" fmla="*/ 541 h 651"/>
              <a:gd name="T48" fmla="*/ 1167 w 1510"/>
              <a:gd name="T49" fmla="*/ 541 h 651"/>
              <a:gd name="T50" fmla="*/ 1167 w 1510"/>
              <a:gd name="T51" fmla="*/ 541 h 651"/>
              <a:gd name="T52" fmla="*/ 1145 w 1510"/>
              <a:gd name="T53" fmla="*/ 554 h 651"/>
              <a:gd name="T54" fmla="*/ 1106 w 1510"/>
              <a:gd name="T55" fmla="*/ 570 h 651"/>
              <a:gd name="T56" fmla="*/ 1089 w 1510"/>
              <a:gd name="T57" fmla="*/ 578 h 651"/>
              <a:gd name="T58" fmla="*/ 1079 w 1510"/>
              <a:gd name="T59" fmla="*/ 582 h 651"/>
              <a:gd name="T60" fmla="*/ 1066 w 1510"/>
              <a:gd name="T61" fmla="*/ 587 h 651"/>
              <a:gd name="T62" fmla="*/ 1044 w 1510"/>
              <a:gd name="T63" fmla="*/ 595 h 651"/>
              <a:gd name="T64" fmla="*/ 1009 w 1510"/>
              <a:gd name="T65" fmla="*/ 607 h 651"/>
              <a:gd name="T66" fmla="*/ 989 w 1510"/>
              <a:gd name="T67" fmla="*/ 612 h 651"/>
              <a:gd name="T68" fmla="*/ 984 w 1510"/>
              <a:gd name="T69" fmla="*/ 614 h 651"/>
              <a:gd name="T70" fmla="*/ 976 w 1510"/>
              <a:gd name="T71" fmla="*/ 616 h 651"/>
              <a:gd name="T72" fmla="*/ 927 w 1510"/>
              <a:gd name="T73" fmla="*/ 628 h 651"/>
              <a:gd name="T74" fmla="*/ 902 w 1510"/>
              <a:gd name="T75" fmla="*/ 632 h 651"/>
              <a:gd name="T76" fmla="*/ 902 w 1510"/>
              <a:gd name="T77" fmla="*/ 632 h 651"/>
              <a:gd name="T78" fmla="*/ 901 w 1510"/>
              <a:gd name="T79" fmla="*/ 632 h 651"/>
              <a:gd name="T80" fmla="*/ 844 w 1510"/>
              <a:gd name="T81" fmla="*/ 640 h 651"/>
              <a:gd name="T82" fmla="*/ 508 w 1510"/>
              <a:gd name="T83" fmla="*/ 607 h 651"/>
              <a:gd name="T84" fmla="*/ 0 w 1510"/>
              <a:gd name="T85" fmla="*/ 19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0" h="651">
                <a:moveTo>
                  <a:pt x="0" y="199"/>
                </a:moveTo>
                <a:cubicBezTo>
                  <a:pt x="60" y="0"/>
                  <a:pt x="60" y="0"/>
                  <a:pt x="60" y="0"/>
                </a:cubicBezTo>
                <a:cubicBezTo>
                  <a:pt x="258" y="60"/>
                  <a:pt x="258" y="60"/>
                  <a:pt x="258" y="60"/>
                </a:cubicBezTo>
                <a:cubicBezTo>
                  <a:pt x="306" y="145"/>
                  <a:pt x="373" y="213"/>
                  <a:pt x="450" y="261"/>
                </a:cubicBezTo>
                <a:cubicBezTo>
                  <a:pt x="483" y="280"/>
                  <a:pt x="483" y="280"/>
                  <a:pt x="483" y="280"/>
                </a:cubicBezTo>
                <a:cubicBezTo>
                  <a:pt x="484" y="280"/>
                  <a:pt x="484" y="280"/>
                  <a:pt x="484" y="280"/>
                </a:cubicBezTo>
                <a:cubicBezTo>
                  <a:pt x="484" y="280"/>
                  <a:pt x="484" y="280"/>
                  <a:pt x="484" y="280"/>
                </a:cubicBezTo>
                <a:cubicBezTo>
                  <a:pt x="569" y="327"/>
                  <a:pt x="661" y="349"/>
                  <a:pt x="752" y="351"/>
                </a:cubicBezTo>
                <a:cubicBezTo>
                  <a:pt x="798" y="349"/>
                  <a:pt x="798" y="349"/>
                  <a:pt x="798" y="349"/>
                </a:cubicBezTo>
                <a:cubicBezTo>
                  <a:pt x="808" y="348"/>
                  <a:pt x="808" y="348"/>
                  <a:pt x="808" y="348"/>
                </a:cubicBezTo>
                <a:cubicBezTo>
                  <a:pt x="838" y="345"/>
                  <a:pt x="838" y="345"/>
                  <a:pt x="838" y="345"/>
                </a:cubicBezTo>
                <a:cubicBezTo>
                  <a:pt x="865" y="340"/>
                  <a:pt x="865" y="340"/>
                  <a:pt x="865" y="340"/>
                </a:cubicBezTo>
                <a:cubicBezTo>
                  <a:pt x="879" y="337"/>
                  <a:pt x="879" y="337"/>
                  <a:pt x="879" y="337"/>
                </a:cubicBezTo>
                <a:cubicBezTo>
                  <a:pt x="922" y="327"/>
                  <a:pt x="922" y="327"/>
                  <a:pt x="922" y="327"/>
                </a:cubicBezTo>
                <a:cubicBezTo>
                  <a:pt x="923" y="327"/>
                  <a:pt x="923" y="327"/>
                  <a:pt x="923" y="327"/>
                </a:cubicBezTo>
                <a:cubicBezTo>
                  <a:pt x="976" y="307"/>
                  <a:pt x="976" y="307"/>
                  <a:pt x="976" y="307"/>
                </a:cubicBezTo>
                <a:cubicBezTo>
                  <a:pt x="994" y="300"/>
                  <a:pt x="1011" y="292"/>
                  <a:pt x="1028" y="283"/>
                </a:cubicBezTo>
                <a:cubicBezTo>
                  <a:pt x="1028" y="283"/>
                  <a:pt x="1028" y="283"/>
                  <a:pt x="1028" y="283"/>
                </a:cubicBezTo>
                <a:cubicBezTo>
                  <a:pt x="1063" y="264"/>
                  <a:pt x="1063" y="264"/>
                  <a:pt x="1063" y="264"/>
                </a:cubicBezTo>
                <a:cubicBezTo>
                  <a:pt x="1140" y="216"/>
                  <a:pt x="1207" y="149"/>
                  <a:pt x="1256" y="64"/>
                </a:cubicBezTo>
                <a:cubicBezTo>
                  <a:pt x="1310" y="265"/>
                  <a:pt x="1310" y="265"/>
                  <a:pt x="1310" y="265"/>
                </a:cubicBezTo>
                <a:cubicBezTo>
                  <a:pt x="1510" y="211"/>
                  <a:pt x="1510" y="211"/>
                  <a:pt x="1510" y="211"/>
                </a:cubicBezTo>
                <a:cubicBezTo>
                  <a:pt x="1438" y="336"/>
                  <a:pt x="1338" y="439"/>
                  <a:pt x="1218" y="513"/>
                </a:cubicBezTo>
                <a:cubicBezTo>
                  <a:pt x="1167" y="541"/>
                  <a:pt x="1167" y="541"/>
                  <a:pt x="1167" y="541"/>
                </a:cubicBezTo>
                <a:cubicBezTo>
                  <a:pt x="1167" y="541"/>
                  <a:pt x="1167" y="541"/>
                  <a:pt x="1167" y="541"/>
                </a:cubicBezTo>
                <a:cubicBezTo>
                  <a:pt x="1167" y="541"/>
                  <a:pt x="1167" y="541"/>
                  <a:pt x="1167" y="541"/>
                </a:cubicBezTo>
                <a:cubicBezTo>
                  <a:pt x="1145" y="554"/>
                  <a:pt x="1145" y="554"/>
                  <a:pt x="1145" y="554"/>
                </a:cubicBezTo>
                <a:cubicBezTo>
                  <a:pt x="1106" y="570"/>
                  <a:pt x="1106" y="570"/>
                  <a:pt x="1106" y="570"/>
                </a:cubicBezTo>
                <a:cubicBezTo>
                  <a:pt x="1089" y="578"/>
                  <a:pt x="1089" y="578"/>
                  <a:pt x="1089" y="578"/>
                </a:cubicBezTo>
                <a:cubicBezTo>
                  <a:pt x="1079" y="582"/>
                  <a:pt x="1079" y="582"/>
                  <a:pt x="1079" y="582"/>
                </a:cubicBezTo>
                <a:cubicBezTo>
                  <a:pt x="1066" y="587"/>
                  <a:pt x="1066" y="587"/>
                  <a:pt x="1066" y="587"/>
                </a:cubicBezTo>
                <a:cubicBezTo>
                  <a:pt x="1044" y="595"/>
                  <a:pt x="1044" y="595"/>
                  <a:pt x="1044" y="595"/>
                </a:cubicBezTo>
                <a:cubicBezTo>
                  <a:pt x="1009" y="607"/>
                  <a:pt x="1009" y="607"/>
                  <a:pt x="1009" y="607"/>
                </a:cubicBezTo>
                <a:cubicBezTo>
                  <a:pt x="989" y="612"/>
                  <a:pt x="989" y="612"/>
                  <a:pt x="989" y="612"/>
                </a:cubicBezTo>
                <a:cubicBezTo>
                  <a:pt x="984" y="614"/>
                  <a:pt x="984" y="614"/>
                  <a:pt x="984" y="614"/>
                </a:cubicBezTo>
                <a:cubicBezTo>
                  <a:pt x="976" y="616"/>
                  <a:pt x="976" y="616"/>
                  <a:pt x="976" y="616"/>
                </a:cubicBezTo>
                <a:cubicBezTo>
                  <a:pt x="927" y="628"/>
                  <a:pt x="927" y="628"/>
                  <a:pt x="927" y="628"/>
                </a:cubicBezTo>
                <a:cubicBezTo>
                  <a:pt x="902" y="632"/>
                  <a:pt x="902" y="632"/>
                  <a:pt x="902" y="632"/>
                </a:cubicBezTo>
                <a:cubicBezTo>
                  <a:pt x="902" y="632"/>
                  <a:pt x="902" y="632"/>
                  <a:pt x="902" y="632"/>
                </a:cubicBezTo>
                <a:cubicBezTo>
                  <a:pt x="901" y="632"/>
                  <a:pt x="901" y="632"/>
                  <a:pt x="901" y="632"/>
                </a:cubicBezTo>
                <a:cubicBezTo>
                  <a:pt x="844" y="640"/>
                  <a:pt x="844" y="640"/>
                  <a:pt x="844" y="640"/>
                </a:cubicBezTo>
                <a:cubicBezTo>
                  <a:pt x="733" y="651"/>
                  <a:pt x="619" y="640"/>
                  <a:pt x="508" y="607"/>
                </a:cubicBezTo>
                <a:cubicBezTo>
                  <a:pt x="291" y="542"/>
                  <a:pt x="111" y="397"/>
                  <a:pt x="0" y="199"/>
                </a:cubicBezTo>
                <a:close/>
              </a:path>
            </a:pathLst>
          </a:custGeom>
          <a:solidFill>
            <a:sysClr val="window" lastClr="FFFFFF">
              <a:lumMod val="85000"/>
            </a:sysClr>
          </a:solidFill>
          <a:ln w="19050">
            <a:solidFill>
              <a:srgbClr val="FFFFFF"/>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6" name="Freeform 22"/>
          <p:cNvSpPr/>
          <p:nvPr>
            <p:custDataLst>
              <p:tags r:id="rId17"/>
            </p:custDataLst>
          </p:nvPr>
        </p:nvSpPr>
        <p:spPr bwMode="auto">
          <a:xfrm>
            <a:off x="2598695" y="1062200"/>
            <a:ext cx="2043540" cy="3203296"/>
          </a:xfrm>
          <a:custGeom>
            <a:avLst/>
            <a:gdLst>
              <a:gd name="T0" fmla="*/ 734 w 873"/>
              <a:gd name="T1" fmla="*/ 1282 h 1336"/>
              <a:gd name="T2" fmla="*/ 537 w 873"/>
              <a:gd name="T3" fmla="*/ 1336 h 1336"/>
              <a:gd name="T4" fmla="*/ 486 w 873"/>
              <a:gd name="T5" fmla="*/ 1138 h 1336"/>
              <a:gd name="T6" fmla="*/ 557 w 873"/>
              <a:gd name="T7" fmla="*/ 873 h 1336"/>
              <a:gd name="T8" fmla="*/ 556 w 873"/>
              <a:gd name="T9" fmla="*/ 835 h 1336"/>
              <a:gd name="T10" fmla="*/ 555 w 873"/>
              <a:gd name="T11" fmla="*/ 835 h 1336"/>
              <a:gd name="T12" fmla="*/ 555 w 873"/>
              <a:gd name="T13" fmla="*/ 834 h 1336"/>
              <a:gd name="T14" fmla="*/ 477 w 873"/>
              <a:gd name="T15" fmla="*/ 573 h 1336"/>
              <a:gd name="T16" fmla="*/ 452 w 873"/>
              <a:gd name="T17" fmla="*/ 535 h 1336"/>
              <a:gd name="T18" fmla="*/ 447 w 873"/>
              <a:gd name="T19" fmla="*/ 527 h 1336"/>
              <a:gd name="T20" fmla="*/ 428 w 873"/>
              <a:gd name="T21" fmla="*/ 504 h 1336"/>
              <a:gd name="T22" fmla="*/ 411 w 873"/>
              <a:gd name="T23" fmla="*/ 483 h 1336"/>
              <a:gd name="T24" fmla="*/ 401 w 873"/>
              <a:gd name="T25" fmla="*/ 473 h 1336"/>
              <a:gd name="T26" fmla="*/ 370 w 873"/>
              <a:gd name="T27" fmla="*/ 443 h 1336"/>
              <a:gd name="T28" fmla="*/ 370 w 873"/>
              <a:gd name="T29" fmla="*/ 443 h 1336"/>
              <a:gd name="T30" fmla="*/ 327 w 873"/>
              <a:gd name="T31" fmla="*/ 408 h 1336"/>
              <a:gd name="T32" fmla="*/ 280 w 873"/>
              <a:gd name="T33" fmla="*/ 377 h 1336"/>
              <a:gd name="T34" fmla="*/ 280 w 873"/>
              <a:gd name="T35" fmla="*/ 377 h 1336"/>
              <a:gd name="T36" fmla="*/ 247 w 873"/>
              <a:gd name="T37" fmla="*/ 358 h 1336"/>
              <a:gd name="T38" fmla="*/ 0 w 873"/>
              <a:gd name="T39" fmla="*/ 288 h 1336"/>
              <a:gd name="T40" fmla="*/ 121 w 873"/>
              <a:gd name="T41" fmla="*/ 151 h 1336"/>
              <a:gd name="T42" fmla="*/ 7 w 873"/>
              <a:gd name="T43" fmla="*/ 5 h 1336"/>
              <a:gd name="T44" fmla="*/ 375 w 873"/>
              <a:gd name="T45" fmla="*/ 98 h 1336"/>
              <a:gd name="T46" fmla="*/ 425 w 873"/>
              <a:gd name="T47" fmla="*/ 126 h 1336"/>
              <a:gd name="T48" fmla="*/ 425 w 873"/>
              <a:gd name="T49" fmla="*/ 126 h 1336"/>
              <a:gd name="T50" fmla="*/ 426 w 873"/>
              <a:gd name="T51" fmla="*/ 126 h 1336"/>
              <a:gd name="T52" fmla="*/ 447 w 873"/>
              <a:gd name="T53" fmla="*/ 138 h 1336"/>
              <a:gd name="T54" fmla="*/ 481 w 873"/>
              <a:gd name="T55" fmla="*/ 162 h 1336"/>
              <a:gd name="T56" fmla="*/ 496 w 873"/>
              <a:gd name="T57" fmla="*/ 172 h 1336"/>
              <a:gd name="T58" fmla="*/ 504 w 873"/>
              <a:gd name="T59" fmla="*/ 178 h 1336"/>
              <a:gd name="T60" fmla="*/ 515 w 873"/>
              <a:gd name="T61" fmla="*/ 186 h 1336"/>
              <a:gd name="T62" fmla="*/ 533 w 873"/>
              <a:gd name="T63" fmla="*/ 201 h 1336"/>
              <a:gd name="T64" fmla="*/ 561 w 873"/>
              <a:gd name="T65" fmla="*/ 224 h 1336"/>
              <a:gd name="T66" fmla="*/ 576 w 873"/>
              <a:gd name="T67" fmla="*/ 238 h 1336"/>
              <a:gd name="T68" fmla="*/ 579 w 873"/>
              <a:gd name="T69" fmla="*/ 241 h 1336"/>
              <a:gd name="T70" fmla="*/ 585 w 873"/>
              <a:gd name="T71" fmla="*/ 247 h 1336"/>
              <a:gd name="T72" fmla="*/ 620 w 873"/>
              <a:gd name="T73" fmla="*/ 281 h 1336"/>
              <a:gd name="T74" fmla="*/ 636 w 873"/>
              <a:gd name="T75" fmla="*/ 301 h 1336"/>
              <a:gd name="T76" fmla="*/ 636 w 873"/>
              <a:gd name="T77" fmla="*/ 301 h 1336"/>
              <a:gd name="T78" fmla="*/ 637 w 873"/>
              <a:gd name="T79" fmla="*/ 301 h 1336"/>
              <a:gd name="T80" fmla="*/ 673 w 873"/>
              <a:gd name="T81" fmla="*/ 344 h 1336"/>
              <a:gd name="T82" fmla="*/ 817 w 873"/>
              <a:gd name="T83" fmla="*/ 643 h 1336"/>
              <a:gd name="T84" fmla="*/ 734 w 873"/>
              <a:gd name="T85" fmla="*/ 1282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3" h="1336">
                <a:moveTo>
                  <a:pt x="734" y="1282"/>
                </a:moveTo>
                <a:cubicBezTo>
                  <a:pt x="537" y="1336"/>
                  <a:pt x="537" y="1336"/>
                  <a:pt x="537" y="1336"/>
                </a:cubicBezTo>
                <a:cubicBezTo>
                  <a:pt x="486" y="1138"/>
                  <a:pt x="486" y="1138"/>
                  <a:pt x="486" y="1138"/>
                </a:cubicBezTo>
                <a:cubicBezTo>
                  <a:pt x="532" y="1054"/>
                  <a:pt x="555" y="963"/>
                  <a:pt x="557" y="873"/>
                </a:cubicBezTo>
                <a:cubicBezTo>
                  <a:pt x="556" y="835"/>
                  <a:pt x="556" y="835"/>
                  <a:pt x="556" y="835"/>
                </a:cubicBezTo>
                <a:cubicBezTo>
                  <a:pt x="555" y="835"/>
                  <a:pt x="555" y="835"/>
                  <a:pt x="555" y="835"/>
                </a:cubicBezTo>
                <a:cubicBezTo>
                  <a:pt x="555" y="834"/>
                  <a:pt x="555" y="834"/>
                  <a:pt x="555" y="834"/>
                </a:cubicBezTo>
                <a:cubicBezTo>
                  <a:pt x="551" y="738"/>
                  <a:pt x="523" y="649"/>
                  <a:pt x="477" y="573"/>
                </a:cubicBezTo>
                <a:cubicBezTo>
                  <a:pt x="452" y="535"/>
                  <a:pt x="452" y="535"/>
                  <a:pt x="452" y="535"/>
                </a:cubicBezTo>
                <a:cubicBezTo>
                  <a:pt x="447" y="527"/>
                  <a:pt x="447" y="527"/>
                  <a:pt x="447" y="527"/>
                </a:cubicBezTo>
                <a:cubicBezTo>
                  <a:pt x="428" y="504"/>
                  <a:pt x="428" y="504"/>
                  <a:pt x="428" y="504"/>
                </a:cubicBezTo>
                <a:cubicBezTo>
                  <a:pt x="411" y="483"/>
                  <a:pt x="411" y="483"/>
                  <a:pt x="411" y="483"/>
                </a:cubicBezTo>
                <a:cubicBezTo>
                  <a:pt x="401" y="473"/>
                  <a:pt x="401" y="473"/>
                  <a:pt x="401" y="473"/>
                </a:cubicBezTo>
                <a:cubicBezTo>
                  <a:pt x="370" y="443"/>
                  <a:pt x="370" y="443"/>
                  <a:pt x="370" y="443"/>
                </a:cubicBezTo>
                <a:cubicBezTo>
                  <a:pt x="370" y="443"/>
                  <a:pt x="370" y="443"/>
                  <a:pt x="370" y="443"/>
                </a:cubicBezTo>
                <a:cubicBezTo>
                  <a:pt x="327" y="408"/>
                  <a:pt x="327" y="408"/>
                  <a:pt x="327" y="408"/>
                </a:cubicBezTo>
                <a:cubicBezTo>
                  <a:pt x="312" y="397"/>
                  <a:pt x="296" y="387"/>
                  <a:pt x="280" y="377"/>
                </a:cubicBezTo>
                <a:cubicBezTo>
                  <a:pt x="280" y="377"/>
                  <a:pt x="280" y="377"/>
                  <a:pt x="280" y="377"/>
                </a:cubicBezTo>
                <a:cubicBezTo>
                  <a:pt x="247" y="358"/>
                  <a:pt x="247" y="358"/>
                  <a:pt x="247" y="358"/>
                </a:cubicBezTo>
                <a:cubicBezTo>
                  <a:pt x="167" y="318"/>
                  <a:pt x="96" y="285"/>
                  <a:pt x="0" y="288"/>
                </a:cubicBezTo>
                <a:cubicBezTo>
                  <a:pt x="140" y="138"/>
                  <a:pt x="121" y="151"/>
                  <a:pt x="121" y="151"/>
                </a:cubicBezTo>
                <a:cubicBezTo>
                  <a:pt x="13" y="0"/>
                  <a:pt x="7" y="5"/>
                  <a:pt x="7" y="5"/>
                </a:cubicBezTo>
                <a:cubicBezTo>
                  <a:pt x="149" y="0"/>
                  <a:pt x="253" y="36"/>
                  <a:pt x="375" y="98"/>
                </a:cubicBezTo>
                <a:cubicBezTo>
                  <a:pt x="425" y="126"/>
                  <a:pt x="425" y="126"/>
                  <a:pt x="425" y="126"/>
                </a:cubicBezTo>
                <a:cubicBezTo>
                  <a:pt x="425" y="126"/>
                  <a:pt x="425" y="126"/>
                  <a:pt x="425" y="126"/>
                </a:cubicBezTo>
                <a:cubicBezTo>
                  <a:pt x="426" y="126"/>
                  <a:pt x="426" y="126"/>
                  <a:pt x="426" y="126"/>
                </a:cubicBezTo>
                <a:cubicBezTo>
                  <a:pt x="447" y="138"/>
                  <a:pt x="447" y="138"/>
                  <a:pt x="447" y="138"/>
                </a:cubicBezTo>
                <a:cubicBezTo>
                  <a:pt x="481" y="162"/>
                  <a:pt x="481" y="162"/>
                  <a:pt x="481" y="162"/>
                </a:cubicBezTo>
                <a:cubicBezTo>
                  <a:pt x="496" y="172"/>
                  <a:pt x="496" y="172"/>
                  <a:pt x="496" y="172"/>
                </a:cubicBezTo>
                <a:cubicBezTo>
                  <a:pt x="504" y="178"/>
                  <a:pt x="504" y="178"/>
                  <a:pt x="504" y="178"/>
                </a:cubicBezTo>
                <a:cubicBezTo>
                  <a:pt x="515" y="186"/>
                  <a:pt x="515" y="186"/>
                  <a:pt x="515" y="186"/>
                </a:cubicBezTo>
                <a:cubicBezTo>
                  <a:pt x="533" y="201"/>
                  <a:pt x="533" y="201"/>
                  <a:pt x="533" y="201"/>
                </a:cubicBezTo>
                <a:cubicBezTo>
                  <a:pt x="561" y="224"/>
                  <a:pt x="561" y="224"/>
                  <a:pt x="561" y="224"/>
                </a:cubicBezTo>
                <a:cubicBezTo>
                  <a:pt x="576" y="238"/>
                  <a:pt x="576" y="238"/>
                  <a:pt x="576" y="238"/>
                </a:cubicBezTo>
                <a:cubicBezTo>
                  <a:pt x="579" y="241"/>
                  <a:pt x="579" y="241"/>
                  <a:pt x="579" y="241"/>
                </a:cubicBezTo>
                <a:cubicBezTo>
                  <a:pt x="585" y="247"/>
                  <a:pt x="585" y="247"/>
                  <a:pt x="585" y="247"/>
                </a:cubicBezTo>
                <a:cubicBezTo>
                  <a:pt x="620" y="281"/>
                  <a:pt x="620" y="281"/>
                  <a:pt x="620" y="281"/>
                </a:cubicBezTo>
                <a:cubicBezTo>
                  <a:pt x="636" y="301"/>
                  <a:pt x="636" y="301"/>
                  <a:pt x="636" y="301"/>
                </a:cubicBezTo>
                <a:cubicBezTo>
                  <a:pt x="636" y="301"/>
                  <a:pt x="636" y="301"/>
                  <a:pt x="636" y="301"/>
                </a:cubicBezTo>
                <a:cubicBezTo>
                  <a:pt x="637" y="301"/>
                  <a:pt x="637" y="301"/>
                  <a:pt x="637" y="301"/>
                </a:cubicBezTo>
                <a:cubicBezTo>
                  <a:pt x="673" y="344"/>
                  <a:pt x="673" y="344"/>
                  <a:pt x="673" y="344"/>
                </a:cubicBezTo>
                <a:cubicBezTo>
                  <a:pt x="739" y="432"/>
                  <a:pt x="788" y="533"/>
                  <a:pt x="817" y="643"/>
                </a:cubicBezTo>
                <a:cubicBezTo>
                  <a:pt x="873" y="859"/>
                  <a:pt x="843" y="1085"/>
                  <a:pt x="734" y="1282"/>
                </a:cubicBezTo>
                <a:close/>
              </a:path>
            </a:pathLst>
          </a:custGeom>
          <a:solidFill>
            <a:srgbClr val="36AFCE"/>
          </a:solidFill>
          <a:ln w="19050">
            <a:solidFill>
              <a:srgbClr val="FFFFFF"/>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8"/>
          <a:stretch>
            <a:fillRect/>
          </a:stretch>
        </p:blipFill>
        <p:spPr>
          <a:xfrm>
            <a:off x="4328795" y="4175125"/>
            <a:ext cx="2383790" cy="494030"/>
          </a:xfrm>
          <a:prstGeom prst="rect">
            <a:avLst/>
          </a:prstGeom>
        </p:spPr>
      </p:pic>
      <p:pic>
        <p:nvPicPr>
          <p:cNvPr id="7" name="图片 6"/>
          <p:cNvPicPr>
            <a:picLocks noChangeAspect="1"/>
          </p:cNvPicPr>
          <p:nvPr/>
        </p:nvPicPr>
        <p:blipFill>
          <a:blip r:embed="rId19"/>
          <a:stretch>
            <a:fillRect/>
          </a:stretch>
        </p:blipFill>
        <p:spPr>
          <a:xfrm>
            <a:off x="7517130" y="3800475"/>
            <a:ext cx="4128135" cy="2901315"/>
          </a:xfrm>
          <a:prstGeom prst="rect">
            <a:avLst/>
          </a:prstGeom>
        </p:spPr>
      </p:pic>
      <p:pic>
        <p:nvPicPr>
          <p:cNvPr id="10" name="图片 9"/>
          <p:cNvPicPr>
            <a:picLocks noChangeAspect="1"/>
          </p:cNvPicPr>
          <p:nvPr/>
        </p:nvPicPr>
        <p:blipFill>
          <a:blip r:embed="rId20"/>
          <a:stretch>
            <a:fillRect/>
          </a:stretch>
        </p:blipFill>
        <p:spPr>
          <a:xfrm>
            <a:off x="4328795" y="4824730"/>
            <a:ext cx="2383790" cy="553085"/>
          </a:xfrm>
          <a:prstGeom prst="rect">
            <a:avLst/>
          </a:prstGeom>
        </p:spPr>
      </p:pic>
      <p:pic>
        <p:nvPicPr>
          <p:cNvPr id="11" name="图片 10"/>
          <p:cNvPicPr>
            <a:picLocks noChangeAspect="1"/>
          </p:cNvPicPr>
          <p:nvPr/>
        </p:nvPicPr>
        <p:blipFill>
          <a:blip r:embed="rId21"/>
          <a:stretch>
            <a:fillRect/>
          </a:stretch>
        </p:blipFill>
        <p:spPr>
          <a:xfrm>
            <a:off x="4328795" y="6214110"/>
            <a:ext cx="1704975" cy="542925"/>
          </a:xfrm>
          <a:prstGeom prst="rect">
            <a:avLst/>
          </a:prstGeom>
        </p:spPr>
      </p:pic>
      <p:pic>
        <p:nvPicPr>
          <p:cNvPr id="13" name="图片 12"/>
          <p:cNvPicPr>
            <a:picLocks noChangeAspect="1"/>
          </p:cNvPicPr>
          <p:nvPr/>
        </p:nvPicPr>
        <p:blipFill>
          <a:blip r:embed="rId22"/>
          <a:stretch>
            <a:fillRect/>
          </a:stretch>
        </p:blipFill>
        <p:spPr>
          <a:xfrm>
            <a:off x="4331335" y="5486400"/>
            <a:ext cx="2381250" cy="61849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802255" y="625475"/>
            <a:ext cx="6586855" cy="518985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竹报平安"/>
          <p:cNvGrpSpPr/>
          <p:nvPr/>
        </p:nvGrpSpPr>
        <p:grpSpPr>
          <a:xfrm>
            <a:off x="1202690" y="1595120"/>
            <a:ext cx="9965690" cy="3667760"/>
            <a:chOff x="3931" y="2512"/>
            <a:chExt cx="11339" cy="5776"/>
          </a:xfrm>
        </p:grpSpPr>
        <p:pic>
          <p:nvPicPr>
            <p:cNvPr id="5" name="图片 4" descr="横着-6-中国风_复制_横-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931" y="2512"/>
              <a:ext cx="11339" cy="5776"/>
            </a:xfrm>
            <a:prstGeom prst="rect">
              <a:avLst/>
            </a:prstGeom>
          </p:spPr>
        </p:pic>
        <p:sp>
          <p:nvSpPr>
            <p:cNvPr id="3" name="文本框 2"/>
            <p:cNvSpPr txBox="1"/>
            <p:nvPr/>
          </p:nvSpPr>
          <p:spPr>
            <a:xfrm>
              <a:off x="4445" y="4616"/>
              <a:ext cx="7518" cy="101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3600" b="1">
                  <a:solidFill>
                    <a:srgbClr val="235796"/>
                  </a:solidFill>
                  <a:latin typeface="黑体" panose="02010609060101010101" charset="-122"/>
                  <a:ea typeface="黑体" panose="02010609060101010101" charset="-122"/>
                  <a:cs typeface="汉仪刚艺体-85W" panose="00020600040101010101" charset="-122"/>
                </a:rPr>
                <a:t>二、什么是信息</a:t>
              </a:r>
              <a:endParaRPr lang="zh-CN" altLang="zh-CN" sz="3600" b="1">
                <a:solidFill>
                  <a:srgbClr val="235796"/>
                </a:solidFill>
                <a:latin typeface="黑体" panose="02010609060101010101" charset="-122"/>
                <a:ea typeface="黑体" panose="02010609060101010101" charset="-122"/>
                <a:cs typeface="汉仪刚艺体-85W" panose="00020600040101010101" charset="-122"/>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788010" y="1319558"/>
            <a:ext cx="4374662" cy="4412619"/>
            <a:chOff x="4047500" y="332807"/>
            <a:chExt cx="5387976" cy="5434726"/>
          </a:xfrm>
        </p:grpSpPr>
        <p:grpSp>
          <p:nvGrpSpPr>
            <p:cNvPr id="3" name="Group 4"/>
            <p:cNvGrpSpPr>
              <a:grpSpLocks noChangeAspect="1"/>
            </p:cNvGrpSpPr>
            <p:nvPr/>
          </p:nvGrpSpPr>
          <p:grpSpPr>
            <a:xfrm>
              <a:off x="4047500" y="332807"/>
              <a:ext cx="5387976" cy="4727575"/>
              <a:chOff x="2229" y="283"/>
              <a:chExt cx="3394" cy="2978"/>
            </a:xfrm>
          </p:grpSpPr>
          <p:sp>
            <p:nvSpPr>
              <p:cNvPr id="5" name="Line 5"/>
              <p:cNvSpPr>
                <a:spLocks noChangeShapeType="1"/>
              </p:cNvSpPr>
              <p:nvPr>
                <p:custDataLst>
                  <p:tags r:id="rId2"/>
                </p:custDataLst>
              </p:nvPr>
            </p:nvSpPr>
            <p:spPr bwMode="auto">
              <a:xfrm flipH="1">
                <a:off x="3966" y="2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Line 6"/>
              <p:cNvSpPr>
                <a:spLocks noChangeShapeType="1"/>
              </p:cNvSpPr>
              <p:nvPr>
                <p:custDataLst>
                  <p:tags r:id="rId3"/>
                </p:custDataLst>
              </p:nvPr>
            </p:nvSpPr>
            <p:spPr bwMode="auto">
              <a:xfrm flipH="1">
                <a:off x="3966" y="2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custDataLst>
                  <p:tags r:id="rId4"/>
                </p:custDataLst>
              </p:nvPr>
            </p:nvSpPr>
            <p:spPr bwMode="auto">
              <a:xfrm>
                <a:off x="4199" y="574"/>
                <a:ext cx="206" cy="385"/>
              </a:xfrm>
              <a:custGeom>
                <a:avLst/>
                <a:gdLst>
                  <a:gd name="T0" fmla="*/ 149 w 150"/>
                  <a:gd name="T1" fmla="*/ 281 h 281"/>
                  <a:gd name="T2" fmla="*/ 150 w 150"/>
                  <a:gd name="T3" fmla="*/ 31 h 281"/>
                  <a:gd name="T4" fmla="*/ 144 w 150"/>
                  <a:gd name="T5" fmla="*/ 11 h 281"/>
                  <a:gd name="T6" fmla="*/ 128 w 150"/>
                  <a:gd name="T7" fmla="*/ 1 h 281"/>
                  <a:gd name="T8" fmla="*/ 125 w 150"/>
                  <a:gd name="T9" fmla="*/ 0 h 281"/>
                  <a:gd name="T10" fmla="*/ 73 w 150"/>
                  <a:gd name="T11" fmla="*/ 0 h 281"/>
                  <a:gd name="T12" fmla="*/ 73 w 150"/>
                  <a:gd name="T13" fmla="*/ 0 h 281"/>
                  <a:gd name="T14" fmla="*/ 25 w 150"/>
                  <a:gd name="T15" fmla="*/ 0 h 281"/>
                  <a:gd name="T16" fmla="*/ 23 w 150"/>
                  <a:gd name="T17" fmla="*/ 0 h 281"/>
                  <a:gd name="T18" fmla="*/ 7 w 150"/>
                  <a:gd name="T19" fmla="*/ 11 h 281"/>
                  <a:gd name="T20" fmla="*/ 1 w 150"/>
                  <a:gd name="T21" fmla="*/ 31 h 281"/>
                  <a:gd name="T22" fmla="*/ 1 w 150"/>
                  <a:gd name="T23" fmla="*/ 280 h 281"/>
                  <a:gd name="T24" fmla="*/ 0 w 150"/>
                  <a:gd name="T25" fmla="*/ 280 h 281"/>
                  <a:gd name="T26" fmla="*/ 149 w 150"/>
                  <a:gd name="T2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281">
                    <a:moveTo>
                      <a:pt x="149" y="281"/>
                    </a:moveTo>
                    <a:cubicBezTo>
                      <a:pt x="149" y="146"/>
                      <a:pt x="149" y="49"/>
                      <a:pt x="150" y="31"/>
                    </a:cubicBezTo>
                    <a:cubicBezTo>
                      <a:pt x="150" y="29"/>
                      <a:pt x="150" y="19"/>
                      <a:pt x="144" y="11"/>
                    </a:cubicBezTo>
                    <a:cubicBezTo>
                      <a:pt x="142" y="9"/>
                      <a:pt x="137" y="2"/>
                      <a:pt x="128" y="1"/>
                    </a:cubicBezTo>
                    <a:cubicBezTo>
                      <a:pt x="127" y="0"/>
                      <a:pt x="126" y="0"/>
                      <a:pt x="125" y="0"/>
                    </a:cubicBezTo>
                    <a:cubicBezTo>
                      <a:pt x="117" y="0"/>
                      <a:pt x="90" y="0"/>
                      <a:pt x="73" y="0"/>
                    </a:cubicBezTo>
                    <a:cubicBezTo>
                      <a:pt x="73" y="0"/>
                      <a:pt x="73" y="0"/>
                      <a:pt x="73" y="0"/>
                    </a:cubicBezTo>
                    <a:cubicBezTo>
                      <a:pt x="57" y="0"/>
                      <a:pt x="41" y="0"/>
                      <a:pt x="25" y="0"/>
                    </a:cubicBezTo>
                    <a:cubicBezTo>
                      <a:pt x="25" y="0"/>
                      <a:pt x="24" y="0"/>
                      <a:pt x="23" y="0"/>
                    </a:cubicBezTo>
                    <a:cubicBezTo>
                      <a:pt x="14" y="2"/>
                      <a:pt x="8" y="9"/>
                      <a:pt x="7" y="11"/>
                    </a:cubicBezTo>
                    <a:cubicBezTo>
                      <a:pt x="1" y="19"/>
                      <a:pt x="1" y="28"/>
                      <a:pt x="1" y="31"/>
                    </a:cubicBezTo>
                    <a:cubicBezTo>
                      <a:pt x="2" y="49"/>
                      <a:pt x="1" y="146"/>
                      <a:pt x="1" y="280"/>
                    </a:cubicBezTo>
                    <a:cubicBezTo>
                      <a:pt x="1" y="280"/>
                      <a:pt x="0" y="280"/>
                      <a:pt x="0" y="280"/>
                    </a:cubicBezTo>
                    <a:cubicBezTo>
                      <a:pt x="50" y="280"/>
                      <a:pt x="99" y="280"/>
                      <a:pt x="149" y="281"/>
                    </a:cubicBezTo>
                    <a:close/>
                  </a:path>
                </a:pathLst>
              </a:custGeom>
              <a:solidFill>
                <a:srgbClr val="136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custDataLst>
                  <p:tags r:id="rId5"/>
                </p:custDataLst>
              </p:nvPr>
            </p:nvSpPr>
            <p:spPr bwMode="auto">
              <a:xfrm>
                <a:off x="4102" y="956"/>
                <a:ext cx="399" cy="263"/>
              </a:xfrm>
              <a:custGeom>
                <a:avLst/>
                <a:gdLst>
                  <a:gd name="T0" fmla="*/ 70 w 291"/>
                  <a:gd name="T1" fmla="*/ 0 h 192"/>
                  <a:gd name="T2" fmla="*/ 22 w 291"/>
                  <a:gd name="T3" fmla="*/ 0 h 192"/>
                  <a:gd name="T4" fmla="*/ 5 w 291"/>
                  <a:gd name="T5" fmla="*/ 0 h 192"/>
                  <a:gd name="T6" fmla="*/ 2 w 291"/>
                  <a:gd name="T7" fmla="*/ 3 h 192"/>
                  <a:gd name="T8" fmla="*/ 2 w 291"/>
                  <a:gd name="T9" fmla="*/ 11 h 192"/>
                  <a:gd name="T10" fmla="*/ 10 w 291"/>
                  <a:gd name="T11" fmla="*/ 25 h 192"/>
                  <a:gd name="T12" fmla="*/ 121 w 291"/>
                  <a:gd name="T13" fmla="*/ 169 h 192"/>
                  <a:gd name="T14" fmla="*/ 135 w 291"/>
                  <a:gd name="T15" fmla="*/ 186 h 192"/>
                  <a:gd name="T16" fmla="*/ 143 w 291"/>
                  <a:gd name="T17" fmla="*/ 191 h 192"/>
                  <a:gd name="T18" fmla="*/ 144 w 291"/>
                  <a:gd name="T19" fmla="*/ 191 h 192"/>
                  <a:gd name="T20" fmla="*/ 148 w 291"/>
                  <a:gd name="T21" fmla="*/ 192 h 192"/>
                  <a:gd name="T22" fmla="*/ 157 w 291"/>
                  <a:gd name="T23" fmla="*/ 186 h 192"/>
                  <a:gd name="T24" fmla="*/ 171 w 291"/>
                  <a:gd name="T25" fmla="*/ 169 h 192"/>
                  <a:gd name="T26" fmla="*/ 282 w 291"/>
                  <a:gd name="T27" fmla="*/ 25 h 192"/>
                  <a:gd name="T28" fmla="*/ 290 w 291"/>
                  <a:gd name="T29" fmla="*/ 12 h 192"/>
                  <a:gd name="T30" fmla="*/ 290 w 291"/>
                  <a:gd name="T31" fmla="*/ 3 h 192"/>
                  <a:gd name="T32" fmla="*/ 286 w 291"/>
                  <a:gd name="T33" fmla="*/ 0 h 192"/>
                  <a:gd name="T34" fmla="*/ 269 w 291"/>
                  <a:gd name="T35" fmla="*/ 0 h 192"/>
                  <a:gd name="T36" fmla="*/ 220 w 291"/>
                  <a:gd name="T37" fmla="*/ 0 h 192"/>
                  <a:gd name="T38" fmla="*/ 70 w 291"/>
                  <a:gd name="T3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1" h="192">
                    <a:moveTo>
                      <a:pt x="70" y="0"/>
                    </a:moveTo>
                    <a:cubicBezTo>
                      <a:pt x="66" y="0"/>
                      <a:pt x="47" y="0"/>
                      <a:pt x="22" y="0"/>
                    </a:cubicBezTo>
                    <a:cubicBezTo>
                      <a:pt x="15" y="0"/>
                      <a:pt x="9" y="0"/>
                      <a:pt x="5" y="0"/>
                    </a:cubicBezTo>
                    <a:cubicBezTo>
                      <a:pt x="4" y="1"/>
                      <a:pt x="3" y="1"/>
                      <a:pt x="2" y="3"/>
                    </a:cubicBezTo>
                    <a:cubicBezTo>
                      <a:pt x="1" y="4"/>
                      <a:pt x="0" y="6"/>
                      <a:pt x="2" y="11"/>
                    </a:cubicBezTo>
                    <a:cubicBezTo>
                      <a:pt x="3" y="14"/>
                      <a:pt x="5" y="20"/>
                      <a:pt x="10" y="25"/>
                    </a:cubicBezTo>
                    <a:cubicBezTo>
                      <a:pt x="47" y="73"/>
                      <a:pt x="84" y="121"/>
                      <a:pt x="121" y="169"/>
                    </a:cubicBezTo>
                    <a:cubicBezTo>
                      <a:pt x="123" y="172"/>
                      <a:pt x="129" y="179"/>
                      <a:pt x="135" y="186"/>
                    </a:cubicBezTo>
                    <a:cubicBezTo>
                      <a:pt x="137" y="188"/>
                      <a:pt x="139" y="191"/>
                      <a:pt x="143" y="191"/>
                    </a:cubicBezTo>
                    <a:cubicBezTo>
                      <a:pt x="144" y="191"/>
                      <a:pt x="144" y="191"/>
                      <a:pt x="144" y="191"/>
                    </a:cubicBezTo>
                    <a:cubicBezTo>
                      <a:pt x="145" y="192"/>
                      <a:pt x="147" y="192"/>
                      <a:pt x="148" y="192"/>
                    </a:cubicBezTo>
                    <a:cubicBezTo>
                      <a:pt x="152" y="191"/>
                      <a:pt x="155" y="188"/>
                      <a:pt x="157" y="186"/>
                    </a:cubicBezTo>
                    <a:cubicBezTo>
                      <a:pt x="163" y="179"/>
                      <a:pt x="168" y="172"/>
                      <a:pt x="171" y="169"/>
                    </a:cubicBezTo>
                    <a:cubicBezTo>
                      <a:pt x="208" y="121"/>
                      <a:pt x="245" y="73"/>
                      <a:pt x="282" y="25"/>
                    </a:cubicBezTo>
                    <a:cubicBezTo>
                      <a:pt x="287" y="20"/>
                      <a:pt x="289" y="15"/>
                      <a:pt x="290" y="12"/>
                    </a:cubicBezTo>
                    <a:cubicBezTo>
                      <a:pt x="291" y="7"/>
                      <a:pt x="291" y="5"/>
                      <a:pt x="290" y="3"/>
                    </a:cubicBezTo>
                    <a:cubicBezTo>
                      <a:pt x="289" y="2"/>
                      <a:pt x="287" y="1"/>
                      <a:pt x="286" y="0"/>
                    </a:cubicBezTo>
                    <a:cubicBezTo>
                      <a:pt x="280" y="0"/>
                      <a:pt x="275" y="0"/>
                      <a:pt x="269" y="0"/>
                    </a:cubicBezTo>
                    <a:cubicBezTo>
                      <a:pt x="252" y="1"/>
                      <a:pt x="236" y="0"/>
                      <a:pt x="220" y="0"/>
                    </a:cubicBezTo>
                    <a:cubicBezTo>
                      <a:pt x="126" y="0"/>
                      <a:pt x="87" y="0"/>
                      <a:pt x="70" y="0"/>
                    </a:cubicBezTo>
                    <a:close/>
                  </a:path>
                </a:pathLst>
              </a:custGeom>
              <a:solidFill>
                <a:srgbClr val="136FB8">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custDataLst>
                  <p:tags r:id="rId6"/>
                </p:custDataLst>
              </p:nvPr>
            </p:nvSpPr>
            <p:spPr bwMode="auto">
              <a:xfrm>
                <a:off x="4217" y="608"/>
                <a:ext cx="71" cy="321"/>
              </a:xfrm>
              <a:custGeom>
                <a:avLst/>
                <a:gdLst>
                  <a:gd name="T0" fmla="*/ 32 w 52"/>
                  <a:gd name="T1" fmla="*/ 234 h 234"/>
                  <a:gd name="T2" fmla="*/ 19 w 52"/>
                  <a:gd name="T3" fmla="*/ 234 h 234"/>
                  <a:gd name="T4" fmla="*/ 0 w 52"/>
                  <a:gd name="T5" fmla="*/ 214 h 234"/>
                  <a:gd name="T6" fmla="*/ 0 w 52"/>
                  <a:gd name="T7" fmla="*/ 19 h 234"/>
                  <a:gd name="T8" fmla="*/ 19 w 52"/>
                  <a:gd name="T9" fmla="*/ 0 h 234"/>
                  <a:gd name="T10" fmla="*/ 32 w 52"/>
                  <a:gd name="T11" fmla="*/ 0 h 234"/>
                  <a:gd name="T12" fmla="*/ 52 w 52"/>
                  <a:gd name="T13" fmla="*/ 19 h 234"/>
                  <a:gd name="T14" fmla="*/ 52 w 52"/>
                  <a:gd name="T15" fmla="*/ 214 h 234"/>
                  <a:gd name="T16" fmla="*/ 32 w 52"/>
                  <a:gd name="T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4">
                    <a:moveTo>
                      <a:pt x="32" y="234"/>
                    </a:moveTo>
                    <a:cubicBezTo>
                      <a:pt x="19" y="234"/>
                      <a:pt x="19" y="234"/>
                      <a:pt x="19" y="234"/>
                    </a:cubicBezTo>
                    <a:cubicBezTo>
                      <a:pt x="9" y="234"/>
                      <a:pt x="0" y="225"/>
                      <a:pt x="0" y="214"/>
                    </a:cubicBezTo>
                    <a:cubicBezTo>
                      <a:pt x="0" y="19"/>
                      <a:pt x="0" y="19"/>
                      <a:pt x="0" y="19"/>
                    </a:cubicBezTo>
                    <a:cubicBezTo>
                      <a:pt x="0" y="9"/>
                      <a:pt x="9" y="0"/>
                      <a:pt x="19" y="0"/>
                    </a:cubicBezTo>
                    <a:cubicBezTo>
                      <a:pt x="32" y="0"/>
                      <a:pt x="32" y="0"/>
                      <a:pt x="32" y="0"/>
                    </a:cubicBezTo>
                    <a:cubicBezTo>
                      <a:pt x="43" y="0"/>
                      <a:pt x="52" y="9"/>
                      <a:pt x="52" y="19"/>
                    </a:cubicBezTo>
                    <a:cubicBezTo>
                      <a:pt x="52" y="214"/>
                      <a:pt x="52" y="214"/>
                      <a:pt x="52" y="214"/>
                    </a:cubicBezTo>
                    <a:cubicBezTo>
                      <a:pt x="52" y="225"/>
                      <a:pt x="43" y="234"/>
                      <a:pt x="32" y="234"/>
                    </a:cubicBezTo>
                    <a:close/>
                  </a:path>
                </a:pathLst>
              </a:custGeom>
              <a:solidFill>
                <a:srgbClr val="136FB8">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custDataLst>
                  <p:tags r:id="rId7"/>
                </p:custDataLst>
              </p:nvPr>
            </p:nvSpPr>
            <p:spPr bwMode="auto">
              <a:xfrm>
                <a:off x="4115" y="967"/>
                <a:ext cx="191" cy="244"/>
              </a:xfrm>
              <a:custGeom>
                <a:avLst/>
                <a:gdLst>
                  <a:gd name="T0" fmla="*/ 137 w 139"/>
                  <a:gd name="T1" fmla="*/ 158 h 178"/>
                  <a:gd name="T2" fmla="*/ 136 w 139"/>
                  <a:gd name="T3" fmla="*/ 177 h 178"/>
                  <a:gd name="T4" fmla="*/ 117 w 139"/>
                  <a:gd name="T5" fmla="*/ 160 h 178"/>
                  <a:gd name="T6" fmla="*/ 22 w 139"/>
                  <a:gd name="T7" fmla="*/ 35 h 178"/>
                  <a:gd name="T8" fmla="*/ 4 w 139"/>
                  <a:gd name="T9" fmla="*/ 3 h 178"/>
                  <a:gd name="T10" fmla="*/ 26 w 139"/>
                  <a:gd name="T11" fmla="*/ 3 h 178"/>
                  <a:gd name="T12" fmla="*/ 53 w 139"/>
                  <a:gd name="T13" fmla="*/ 11 h 178"/>
                  <a:gd name="T14" fmla="*/ 42 w 139"/>
                  <a:gd name="T15" fmla="*/ 25 h 178"/>
                  <a:gd name="T16" fmla="*/ 89 w 139"/>
                  <a:gd name="T17" fmla="*/ 100 h 178"/>
                  <a:gd name="T18" fmla="*/ 108 w 139"/>
                  <a:gd name="T19" fmla="*/ 125 h 178"/>
                  <a:gd name="T20" fmla="*/ 129 w 139"/>
                  <a:gd name="T21" fmla="*/ 142 h 178"/>
                  <a:gd name="T22" fmla="*/ 137 w 139"/>
                  <a:gd name="T23" fmla="*/ 136 h 178"/>
                  <a:gd name="T24" fmla="*/ 137 w 139"/>
                  <a:gd name="T25" fmla="*/ 1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78">
                    <a:moveTo>
                      <a:pt x="137" y="158"/>
                    </a:moveTo>
                    <a:cubicBezTo>
                      <a:pt x="137" y="171"/>
                      <a:pt x="139" y="176"/>
                      <a:pt x="136" y="177"/>
                    </a:cubicBezTo>
                    <a:cubicBezTo>
                      <a:pt x="135" y="178"/>
                      <a:pt x="130" y="176"/>
                      <a:pt x="117" y="160"/>
                    </a:cubicBezTo>
                    <a:cubicBezTo>
                      <a:pt x="22" y="35"/>
                      <a:pt x="22" y="35"/>
                      <a:pt x="22" y="35"/>
                    </a:cubicBezTo>
                    <a:cubicBezTo>
                      <a:pt x="16" y="28"/>
                      <a:pt x="0" y="10"/>
                      <a:pt x="4" y="3"/>
                    </a:cubicBezTo>
                    <a:cubicBezTo>
                      <a:pt x="6" y="0"/>
                      <a:pt x="15" y="1"/>
                      <a:pt x="26" y="3"/>
                    </a:cubicBezTo>
                    <a:cubicBezTo>
                      <a:pt x="38" y="6"/>
                      <a:pt x="47" y="9"/>
                      <a:pt x="53" y="11"/>
                    </a:cubicBezTo>
                    <a:cubicBezTo>
                      <a:pt x="46" y="17"/>
                      <a:pt x="43" y="22"/>
                      <a:pt x="42" y="25"/>
                    </a:cubicBezTo>
                    <a:cubicBezTo>
                      <a:pt x="37" y="43"/>
                      <a:pt x="59" y="55"/>
                      <a:pt x="89" y="100"/>
                    </a:cubicBezTo>
                    <a:cubicBezTo>
                      <a:pt x="91" y="103"/>
                      <a:pt x="97" y="110"/>
                      <a:pt x="108" y="125"/>
                    </a:cubicBezTo>
                    <a:cubicBezTo>
                      <a:pt x="118" y="137"/>
                      <a:pt x="123" y="143"/>
                      <a:pt x="129" y="142"/>
                    </a:cubicBezTo>
                    <a:cubicBezTo>
                      <a:pt x="133" y="142"/>
                      <a:pt x="135" y="139"/>
                      <a:pt x="137" y="136"/>
                    </a:cubicBezTo>
                    <a:cubicBezTo>
                      <a:pt x="137" y="141"/>
                      <a:pt x="136" y="149"/>
                      <a:pt x="137" y="158"/>
                    </a:cubicBezTo>
                    <a:close/>
                  </a:path>
                </a:pathLst>
              </a:custGeom>
              <a:solidFill>
                <a:srgbClr val="136FB8">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custDataLst>
                  <p:tags r:id="rId8"/>
                </p:custDataLst>
              </p:nvPr>
            </p:nvSpPr>
            <p:spPr bwMode="auto">
              <a:xfrm>
                <a:off x="3842" y="398"/>
                <a:ext cx="206" cy="385"/>
              </a:xfrm>
              <a:custGeom>
                <a:avLst/>
                <a:gdLst>
                  <a:gd name="T0" fmla="*/ 149 w 150"/>
                  <a:gd name="T1" fmla="*/ 281 h 281"/>
                  <a:gd name="T2" fmla="*/ 150 w 150"/>
                  <a:gd name="T3" fmla="*/ 31 h 281"/>
                  <a:gd name="T4" fmla="*/ 144 w 150"/>
                  <a:gd name="T5" fmla="*/ 11 h 281"/>
                  <a:gd name="T6" fmla="*/ 128 w 150"/>
                  <a:gd name="T7" fmla="*/ 1 h 281"/>
                  <a:gd name="T8" fmla="*/ 125 w 150"/>
                  <a:gd name="T9" fmla="*/ 0 h 281"/>
                  <a:gd name="T10" fmla="*/ 73 w 150"/>
                  <a:gd name="T11" fmla="*/ 0 h 281"/>
                  <a:gd name="T12" fmla="*/ 73 w 150"/>
                  <a:gd name="T13" fmla="*/ 0 h 281"/>
                  <a:gd name="T14" fmla="*/ 25 w 150"/>
                  <a:gd name="T15" fmla="*/ 0 h 281"/>
                  <a:gd name="T16" fmla="*/ 23 w 150"/>
                  <a:gd name="T17" fmla="*/ 0 h 281"/>
                  <a:gd name="T18" fmla="*/ 7 w 150"/>
                  <a:gd name="T19" fmla="*/ 11 h 281"/>
                  <a:gd name="T20" fmla="*/ 1 w 150"/>
                  <a:gd name="T21" fmla="*/ 31 h 281"/>
                  <a:gd name="T22" fmla="*/ 1 w 150"/>
                  <a:gd name="T23" fmla="*/ 280 h 281"/>
                  <a:gd name="T24" fmla="*/ 0 w 150"/>
                  <a:gd name="T25" fmla="*/ 280 h 281"/>
                  <a:gd name="T26" fmla="*/ 149 w 150"/>
                  <a:gd name="T2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281">
                    <a:moveTo>
                      <a:pt x="149" y="281"/>
                    </a:moveTo>
                    <a:cubicBezTo>
                      <a:pt x="149" y="146"/>
                      <a:pt x="149" y="49"/>
                      <a:pt x="150" y="31"/>
                    </a:cubicBezTo>
                    <a:cubicBezTo>
                      <a:pt x="150" y="29"/>
                      <a:pt x="150" y="19"/>
                      <a:pt x="144" y="11"/>
                    </a:cubicBezTo>
                    <a:cubicBezTo>
                      <a:pt x="142" y="9"/>
                      <a:pt x="137" y="2"/>
                      <a:pt x="128" y="1"/>
                    </a:cubicBezTo>
                    <a:cubicBezTo>
                      <a:pt x="127" y="0"/>
                      <a:pt x="126" y="0"/>
                      <a:pt x="125" y="0"/>
                    </a:cubicBezTo>
                    <a:cubicBezTo>
                      <a:pt x="117" y="0"/>
                      <a:pt x="90" y="0"/>
                      <a:pt x="73" y="0"/>
                    </a:cubicBezTo>
                    <a:cubicBezTo>
                      <a:pt x="73" y="0"/>
                      <a:pt x="73" y="0"/>
                      <a:pt x="73" y="0"/>
                    </a:cubicBezTo>
                    <a:cubicBezTo>
                      <a:pt x="57" y="0"/>
                      <a:pt x="41" y="0"/>
                      <a:pt x="25" y="0"/>
                    </a:cubicBezTo>
                    <a:cubicBezTo>
                      <a:pt x="25" y="0"/>
                      <a:pt x="24" y="0"/>
                      <a:pt x="23" y="0"/>
                    </a:cubicBezTo>
                    <a:cubicBezTo>
                      <a:pt x="14" y="2"/>
                      <a:pt x="8" y="9"/>
                      <a:pt x="7" y="11"/>
                    </a:cubicBezTo>
                    <a:cubicBezTo>
                      <a:pt x="1" y="19"/>
                      <a:pt x="1" y="28"/>
                      <a:pt x="1" y="31"/>
                    </a:cubicBezTo>
                    <a:cubicBezTo>
                      <a:pt x="2" y="49"/>
                      <a:pt x="1" y="146"/>
                      <a:pt x="1" y="280"/>
                    </a:cubicBezTo>
                    <a:cubicBezTo>
                      <a:pt x="1" y="280"/>
                      <a:pt x="0" y="280"/>
                      <a:pt x="0" y="280"/>
                    </a:cubicBezTo>
                    <a:cubicBezTo>
                      <a:pt x="50" y="280"/>
                      <a:pt x="99" y="280"/>
                      <a:pt x="149" y="281"/>
                    </a:cubicBezTo>
                    <a:close/>
                  </a:path>
                </a:pathLst>
              </a:custGeom>
              <a:solidFill>
                <a:srgbClr val="136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custDataLst>
                  <p:tags r:id="rId9"/>
                </p:custDataLst>
              </p:nvPr>
            </p:nvSpPr>
            <p:spPr bwMode="auto">
              <a:xfrm>
                <a:off x="3745" y="781"/>
                <a:ext cx="399" cy="263"/>
              </a:xfrm>
              <a:custGeom>
                <a:avLst/>
                <a:gdLst>
                  <a:gd name="T0" fmla="*/ 70 w 291"/>
                  <a:gd name="T1" fmla="*/ 0 h 192"/>
                  <a:gd name="T2" fmla="*/ 22 w 291"/>
                  <a:gd name="T3" fmla="*/ 0 h 192"/>
                  <a:gd name="T4" fmla="*/ 5 w 291"/>
                  <a:gd name="T5" fmla="*/ 0 h 192"/>
                  <a:gd name="T6" fmla="*/ 2 w 291"/>
                  <a:gd name="T7" fmla="*/ 3 h 192"/>
                  <a:gd name="T8" fmla="*/ 2 w 291"/>
                  <a:gd name="T9" fmla="*/ 11 h 192"/>
                  <a:gd name="T10" fmla="*/ 10 w 291"/>
                  <a:gd name="T11" fmla="*/ 25 h 192"/>
                  <a:gd name="T12" fmla="*/ 121 w 291"/>
                  <a:gd name="T13" fmla="*/ 169 h 192"/>
                  <a:gd name="T14" fmla="*/ 135 w 291"/>
                  <a:gd name="T15" fmla="*/ 186 h 192"/>
                  <a:gd name="T16" fmla="*/ 143 w 291"/>
                  <a:gd name="T17" fmla="*/ 191 h 192"/>
                  <a:gd name="T18" fmla="*/ 144 w 291"/>
                  <a:gd name="T19" fmla="*/ 191 h 192"/>
                  <a:gd name="T20" fmla="*/ 148 w 291"/>
                  <a:gd name="T21" fmla="*/ 192 h 192"/>
                  <a:gd name="T22" fmla="*/ 157 w 291"/>
                  <a:gd name="T23" fmla="*/ 186 h 192"/>
                  <a:gd name="T24" fmla="*/ 171 w 291"/>
                  <a:gd name="T25" fmla="*/ 169 h 192"/>
                  <a:gd name="T26" fmla="*/ 282 w 291"/>
                  <a:gd name="T27" fmla="*/ 25 h 192"/>
                  <a:gd name="T28" fmla="*/ 290 w 291"/>
                  <a:gd name="T29" fmla="*/ 12 h 192"/>
                  <a:gd name="T30" fmla="*/ 290 w 291"/>
                  <a:gd name="T31" fmla="*/ 3 h 192"/>
                  <a:gd name="T32" fmla="*/ 286 w 291"/>
                  <a:gd name="T33" fmla="*/ 0 h 192"/>
                  <a:gd name="T34" fmla="*/ 269 w 291"/>
                  <a:gd name="T35" fmla="*/ 0 h 192"/>
                  <a:gd name="T36" fmla="*/ 220 w 291"/>
                  <a:gd name="T37" fmla="*/ 0 h 192"/>
                  <a:gd name="T38" fmla="*/ 70 w 291"/>
                  <a:gd name="T3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1" h="192">
                    <a:moveTo>
                      <a:pt x="70" y="0"/>
                    </a:moveTo>
                    <a:cubicBezTo>
                      <a:pt x="66" y="0"/>
                      <a:pt x="47" y="0"/>
                      <a:pt x="22" y="0"/>
                    </a:cubicBezTo>
                    <a:cubicBezTo>
                      <a:pt x="15" y="0"/>
                      <a:pt x="9" y="0"/>
                      <a:pt x="5" y="0"/>
                    </a:cubicBezTo>
                    <a:cubicBezTo>
                      <a:pt x="4" y="1"/>
                      <a:pt x="3" y="1"/>
                      <a:pt x="2" y="3"/>
                    </a:cubicBezTo>
                    <a:cubicBezTo>
                      <a:pt x="1" y="4"/>
                      <a:pt x="0" y="6"/>
                      <a:pt x="2" y="11"/>
                    </a:cubicBezTo>
                    <a:cubicBezTo>
                      <a:pt x="3" y="14"/>
                      <a:pt x="5" y="20"/>
                      <a:pt x="10" y="25"/>
                    </a:cubicBezTo>
                    <a:cubicBezTo>
                      <a:pt x="47" y="73"/>
                      <a:pt x="84" y="121"/>
                      <a:pt x="121" y="169"/>
                    </a:cubicBezTo>
                    <a:cubicBezTo>
                      <a:pt x="123" y="172"/>
                      <a:pt x="129" y="179"/>
                      <a:pt x="135" y="186"/>
                    </a:cubicBezTo>
                    <a:cubicBezTo>
                      <a:pt x="137" y="188"/>
                      <a:pt x="139" y="191"/>
                      <a:pt x="143" y="191"/>
                    </a:cubicBezTo>
                    <a:cubicBezTo>
                      <a:pt x="144" y="191"/>
                      <a:pt x="144" y="191"/>
                      <a:pt x="144" y="191"/>
                    </a:cubicBezTo>
                    <a:cubicBezTo>
                      <a:pt x="145" y="192"/>
                      <a:pt x="147" y="192"/>
                      <a:pt x="148" y="192"/>
                    </a:cubicBezTo>
                    <a:cubicBezTo>
                      <a:pt x="152" y="191"/>
                      <a:pt x="155" y="188"/>
                      <a:pt x="157" y="186"/>
                    </a:cubicBezTo>
                    <a:cubicBezTo>
                      <a:pt x="163" y="179"/>
                      <a:pt x="168" y="172"/>
                      <a:pt x="171" y="169"/>
                    </a:cubicBezTo>
                    <a:cubicBezTo>
                      <a:pt x="208" y="121"/>
                      <a:pt x="245" y="73"/>
                      <a:pt x="282" y="25"/>
                    </a:cubicBezTo>
                    <a:cubicBezTo>
                      <a:pt x="287" y="20"/>
                      <a:pt x="289" y="15"/>
                      <a:pt x="290" y="12"/>
                    </a:cubicBezTo>
                    <a:cubicBezTo>
                      <a:pt x="291" y="7"/>
                      <a:pt x="291" y="5"/>
                      <a:pt x="290" y="3"/>
                    </a:cubicBezTo>
                    <a:cubicBezTo>
                      <a:pt x="289" y="2"/>
                      <a:pt x="287" y="1"/>
                      <a:pt x="286" y="0"/>
                    </a:cubicBezTo>
                    <a:cubicBezTo>
                      <a:pt x="280" y="0"/>
                      <a:pt x="275" y="0"/>
                      <a:pt x="269" y="0"/>
                    </a:cubicBezTo>
                    <a:cubicBezTo>
                      <a:pt x="252" y="1"/>
                      <a:pt x="236" y="0"/>
                      <a:pt x="220" y="0"/>
                    </a:cubicBezTo>
                    <a:cubicBezTo>
                      <a:pt x="126" y="0"/>
                      <a:pt x="87" y="0"/>
                      <a:pt x="70" y="0"/>
                    </a:cubicBezTo>
                    <a:close/>
                  </a:path>
                </a:pathLst>
              </a:custGeom>
              <a:solidFill>
                <a:srgbClr val="136FB8">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custDataLst>
                  <p:tags r:id="rId10"/>
                </p:custDataLst>
              </p:nvPr>
            </p:nvSpPr>
            <p:spPr bwMode="auto">
              <a:xfrm>
                <a:off x="3860" y="433"/>
                <a:ext cx="72" cy="320"/>
              </a:xfrm>
              <a:custGeom>
                <a:avLst/>
                <a:gdLst>
                  <a:gd name="T0" fmla="*/ 32 w 52"/>
                  <a:gd name="T1" fmla="*/ 234 h 234"/>
                  <a:gd name="T2" fmla="*/ 19 w 52"/>
                  <a:gd name="T3" fmla="*/ 234 h 234"/>
                  <a:gd name="T4" fmla="*/ 0 w 52"/>
                  <a:gd name="T5" fmla="*/ 214 h 234"/>
                  <a:gd name="T6" fmla="*/ 0 w 52"/>
                  <a:gd name="T7" fmla="*/ 19 h 234"/>
                  <a:gd name="T8" fmla="*/ 19 w 52"/>
                  <a:gd name="T9" fmla="*/ 0 h 234"/>
                  <a:gd name="T10" fmla="*/ 32 w 52"/>
                  <a:gd name="T11" fmla="*/ 0 h 234"/>
                  <a:gd name="T12" fmla="*/ 52 w 52"/>
                  <a:gd name="T13" fmla="*/ 19 h 234"/>
                  <a:gd name="T14" fmla="*/ 52 w 52"/>
                  <a:gd name="T15" fmla="*/ 214 h 234"/>
                  <a:gd name="T16" fmla="*/ 32 w 52"/>
                  <a:gd name="T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4">
                    <a:moveTo>
                      <a:pt x="32" y="234"/>
                    </a:moveTo>
                    <a:cubicBezTo>
                      <a:pt x="19" y="234"/>
                      <a:pt x="19" y="234"/>
                      <a:pt x="19" y="234"/>
                    </a:cubicBezTo>
                    <a:cubicBezTo>
                      <a:pt x="9" y="234"/>
                      <a:pt x="0" y="225"/>
                      <a:pt x="0" y="214"/>
                    </a:cubicBezTo>
                    <a:cubicBezTo>
                      <a:pt x="0" y="19"/>
                      <a:pt x="0" y="19"/>
                      <a:pt x="0" y="19"/>
                    </a:cubicBezTo>
                    <a:cubicBezTo>
                      <a:pt x="0" y="9"/>
                      <a:pt x="9" y="0"/>
                      <a:pt x="19" y="0"/>
                    </a:cubicBezTo>
                    <a:cubicBezTo>
                      <a:pt x="32" y="0"/>
                      <a:pt x="32" y="0"/>
                      <a:pt x="32" y="0"/>
                    </a:cubicBezTo>
                    <a:cubicBezTo>
                      <a:pt x="43" y="0"/>
                      <a:pt x="52" y="9"/>
                      <a:pt x="52" y="19"/>
                    </a:cubicBezTo>
                    <a:cubicBezTo>
                      <a:pt x="52" y="214"/>
                      <a:pt x="52" y="214"/>
                      <a:pt x="52" y="214"/>
                    </a:cubicBezTo>
                    <a:cubicBezTo>
                      <a:pt x="52" y="225"/>
                      <a:pt x="43" y="234"/>
                      <a:pt x="32" y="234"/>
                    </a:cubicBezTo>
                    <a:close/>
                  </a:path>
                </a:pathLst>
              </a:custGeom>
              <a:solidFill>
                <a:srgbClr val="136FB8">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custDataLst>
                  <p:tags r:id="rId11"/>
                </p:custDataLst>
              </p:nvPr>
            </p:nvSpPr>
            <p:spPr bwMode="auto">
              <a:xfrm>
                <a:off x="3759" y="792"/>
                <a:ext cx="190" cy="243"/>
              </a:xfrm>
              <a:custGeom>
                <a:avLst/>
                <a:gdLst>
                  <a:gd name="T0" fmla="*/ 137 w 139"/>
                  <a:gd name="T1" fmla="*/ 158 h 178"/>
                  <a:gd name="T2" fmla="*/ 136 w 139"/>
                  <a:gd name="T3" fmla="*/ 177 h 178"/>
                  <a:gd name="T4" fmla="*/ 117 w 139"/>
                  <a:gd name="T5" fmla="*/ 160 h 178"/>
                  <a:gd name="T6" fmla="*/ 22 w 139"/>
                  <a:gd name="T7" fmla="*/ 35 h 178"/>
                  <a:gd name="T8" fmla="*/ 4 w 139"/>
                  <a:gd name="T9" fmla="*/ 3 h 178"/>
                  <a:gd name="T10" fmla="*/ 26 w 139"/>
                  <a:gd name="T11" fmla="*/ 3 h 178"/>
                  <a:gd name="T12" fmla="*/ 53 w 139"/>
                  <a:gd name="T13" fmla="*/ 11 h 178"/>
                  <a:gd name="T14" fmla="*/ 42 w 139"/>
                  <a:gd name="T15" fmla="*/ 25 h 178"/>
                  <a:gd name="T16" fmla="*/ 89 w 139"/>
                  <a:gd name="T17" fmla="*/ 100 h 178"/>
                  <a:gd name="T18" fmla="*/ 108 w 139"/>
                  <a:gd name="T19" fmla="*/ 125 h 178"/>
                  <a:gd name="T20" fmla="*/ 129 w 139"/>
                  <a:gd name="T21" fmla="*/ 142 h 178"/>
                  <a:gd name="T22" fmla="*/ 137 w 139"/>
                  <a:gd name="T23" fmla="*/ 136 h 178"/>
                  <a:gd name="T24" fmla="*/ 137 w 139"/>
                  <a:gd name="T25" fmla="*/ 1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78">
                    <a:moveTo>
                      <a:pt x="137" y="158"/>
                    </a:moveTo>
                    <a:cubicBezTo>
                      <a:pt x="137" y="171"/>
                      <a:pt x="139" y="176"/>
                      <a:pt x="136" y="177"/>
                    </a:cubicBezTo>
                    <a:cubicBezTo>
                      <a:pt x="135" y="178"/>
                      <a:pt x="130" y="176"/>
                      <a:pt x="117" y="160"/>
                    </a:cubicBezTo>
                    <a:cubicBezTo>
                      <a:pt x="22" y="35"/>
                      <a:pt x="22" y="35"/>
                      <a:pt x="22" y="35"/>
                    </a:cubicBezTo>
                    <a:cubicBezTo>
                      <a:pt x="16" y="28"/>
                      <a:pt x="0" y="10"/>
                      <a:pt x="4" y="3"/>
                    </a:cubicBezTo>
                    <a:cubicBezTo>
                      <a:pt x="6" y="0"/>
                      <a:pt x="15" y="1"/>
                      <a:pt x="26" y="3"/>
                    </a:cubicBezTo>
                    <a:cubicBezTo>
                      <a:pt x="38" y="6"/>
                      <a:pt x="47" y="9"/>
                      <a:pt x="53" y="11"/>
                    </a:cubicBezTo>
                    <a:cubicBezTo>
                      <a:pt x="46" y="17"/>
                      <a:pt x="43" y="22"/>
                      <a:pt x="42" y="25"/>
                    </a:cubicBezTo>
                    <a:cubicBezTo>
                      <a:pt x="37" y="43"/>
                      <a:pt x="59" y="55"/>
                      <a:pt x="89" y="100"/>
                    </a:cubicBezTo>
                    <a:cubicBezTo>
                      <a:pt x="91" y="103"/>
                      <a:pt x="97" y="110"/>
                      <a:pt x="108" y="125"/>
                    </a:cubicBezTo>
                    <a:cubicBezTo>
                      <a:pt x="118" y="137"/>
                      <a:pt x="123" y="143"/>
                      <a:pt x="129" y="142"/>
                    </a:cubicBezTo>
                    <a:cubicBezTo>
                      <a:pt x="133" y="142"/>
                      <a:pt x="135" y="139"/>
                      <a:pt x="137" y="136"/>
                    </a:cubicBezTo>
                    <a:cubicBezTo>
                      <a:pt x="137" y="141"/>
                      <a:pt x="136" y="149"/>
                      <a:pt x="137" y="158"/>
                    </a:cubicBezTo>
                    <a:close/>
                  </a:path>
                </a:pathLst>
              </a:custGeom>
              <a:solidFill>
                <a:srgbClr val="136FB8">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custDataLst>
                  <p:tags r:id="rId12"/>
                </p:custDataLst>
              </p:nvPr>
            </p:nvSpPr>
            <p:spPr bwMode="auto">
              <a:xfrm>
                <a:off x="3425" y="574"/>
                <a:ext cx="206" cy="385"/>
              </a:xfrm>
              <a:custGeom>
                <a:avLst/>
                <a:gdLst>
                  <a:gd name="T0" fmla="*/ 149 w 150"/>
                  <a:gd name="T1" fmla="*/ 281 h 281"/>
                  <a:gd name="T2" fmla="*/ 150 w 150"/>
                  <a:gd name="T3" fmla="*/ 31 h 281"/>
                  <a:gd name="T4" fmla="*/ 144 w 150"/>
                  <a:gd name="T5" fmla="*/ 11 h 281"/>
                  <a:gd name="T6" fmla="*/ 128 w 150"/>
                  <a:gd name="T7" fmla="*/ 1 h 281"/>
                  <a:gd name="T8" fmla="*/ 125 w 150"/>
                  <a:gd name="T9" fmla="*/ 0 h 281"/>
                  <a:gd name="T10" fmla="*/ 73 w 150"/>
                  <a:gd name="T11" fmla="*/ 0 h 281"/>
                  <a:gd name="T12" fmla="*/ 73 w 150"/>
                  <a:gd name="T13" fmla="*/ 0 h 281"/>
                  <a:gd name="T14" fmla="*/ 25 w 150"/>
                  <a:gd name="T15" fmla="*/ 0 h 281"/>
                  <a:gd name="T16" fmla="*/ 23 w 150"/>
                  <a:gd name="T17" fmla="*/ 0 h 281"/>
                  <a:gd name="T18" fmla="*/ 7 w 150"/>
                  <a:gd name="T19" fmla="*/ 11 h 281"/>
                  <a:gd name="T20" fmla="*/ 1 w 150"/>
                  <a:gd name="T21" fmla="*/ 31 h 281"/>
                  <a:gd name="T22" fmla="*/ 1 w 150"/>
                  <a:gd name="T23" fmla="*/ 280 h 281"/>
                  <a:gd name="T24" fmla="*/ 0 w 150"/>
                  <a:gd name="T25" fmla="*/ 280 h 281"/>
                  <a:gd name="T26" fmla="*/ 149 w 150"/>
                  <a:gd name="T2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281">
                    <a:moveTo>
                      <a:pt x="149" y="281"/>
                    </a:moveTo>
                    <a:cubicBezTo>
                      <a:pt x="149" y="146"/>
                      <a:pt x="149" y="49"/>
                      <a:pt x="150" y="31"/>
                    </a:cubicBezTo>
                    <a:cubicBezTo>
                      <a:pt x="150" y="29"/>
                      <a:pt x="150" y="19"/>
                      <a:pt x="144" y="11"/>
                    </a:cubicBezTo>
                    <a:cubicBezTo>
                      <a:pt x="142" y="9"/>
                      <a:pt x="137" y="2"/>
                      <a:pt x="128" y="1"/>
                    </a:cubicBezTo>
                    <a:cubicBezTo>
                      <a:pt x="127" y="0"/>
                      <a:pt x="126" y="0"/>
                      <a:pt x="125" y="0"/>
                    </a:cubicBezTo>
                    <a:cubicBezTo>
                      <a:pt x="117" y="0"/>
                      <a:pt x="90" y="0"/>
                      <a:pt x="73" y="0"/>
                    </a:cubicBezTo>
                    <a:cubicBezTo>
                      <a:pt x="73" y="0"/>
                      <a:pt x="73" y="0"/>
                      <a:pt x="73" y="0"/>
                    </a:cubicBezTo>
                    <a:cubicBezTo>
                      <a:pt x="57" y="0"/>
                      <a:pt x="41" y="0"/>
                      <a:pt x="25" y="0"/>
                    </a:cubicBezTo>
                    <a:cubicBezTo>
                      <a:pt x="25" y="0"/>
                      <a:pt x="24" y="0"/>
                      <a:pt x="23" y="0"/>
                    </a:cubicBezTo>
                    <a:cubicBezTo>
                      <a:pt x="14" y="2"/>
                      <a:pt x="8" y="9"/>
                      <a:pt x="7" y="11"/>
                    </a:cubicBezTo>
                    <a:cubicBezTo>
                      <a:pt x="1" y="19"/>
                      <a:pt x="1" y="28"/>
                      <a:pt x="1" y="31"/>
                    </a:cubicBezTo>
                    <a:cubicBezTo>
                      <a:pt x="2" y="49"/>
                      <a:pt x="1" y="146"/>
                      <a:pt x="1" y="280"/>
                    </a:cubicBezTo>
                    <a:cubicBezTo>
                      <a:pt x="1" y="280"/>
                      <a:pt x="0" y="280"/>
                      <a:pt x="0" y="280"/>
                    </a:cubicBezTo>
                    <a:cubicBezTo>
                      <a:pt x="50" y="280"/>
                      <a:pt x="99" y="280"/>
                      <a:pt x="149" y="281"/>
                    </a:cubicBezTo>
                    <a:close/>
                  </a:path>
                </a:pathLst>
              </a:custGeom>
              <a:solidFill>
                <a:srgbClr val="136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custDataLst>
                  <p:tags r:id="rId13"/>
                </p:custDataLst>
              </p:nvPr>
            </p:nvSpPr>
            <p:spPr bwMode="auto">
              <a:xfrm>
                <a:off x="3328" y="956"/>
                <a:ext cx="399" cy="263"/>
              </a:xfrm>
              <a:custGeom>
                <a:avLst/>
                <a:gdLst>
                  <a:gd name="T0" fmla="*/ 70 w 291"/>
                  <a:gd name="T1" fmla="*/ 0 h 192"/>
                  <a:gd name="T2" fmla="*/ 22 w 291"/>
                  <a:gd name="T3" fmla="*/ 0 h 192"/>
                  <a:gd name="T4" fmla="*/ 5 w 291"/>
                  <a:gd name="T5" fmla="*/ 0 h 192"/>
                  <a:gd name="T6" fmla="*/ 2 w 291"/>
                  <a:gd name="T7" fmla="*/ 3 h 192"/>
                  <a:gd name="T8" fmla="*/ 2 w 291"/>
                  <a:gd name="T9" fmla="*/ 11 h 192"/>
                  <a:gd name="T10" fmla="*/ 10 w 291"/>
                  <a:gd name="T11" fmla="*/ 25 h 192"/>
                  <a:gd name="T12" fmla="*/ 121 w 291"/>
                  <a:gd name="T13" fmla="*/ 169 h 192"/>
                  <a:gd name="T14" fmla="*/ 135 w 291"/>
                  <a:gd name="T15" fmla="*/ 186 h 192"/>
                  <a:gd name="T16" fmla="*/ 143 w 291"/>
                  <a:gd name="T17" fmla="*/ 191 h 192"/>
                  <a:gd name="T18" fmla="*/ 144 w 291"/>
                  <a:gd name="T19" fmla="*/ 191 h 192"/>
                  <a:gd name="T20" fmla="*/ 148 w 291"/>
                  <a:gd name="T21" fmla="*/ 192 h 192"/>
                  <a:gd name="T22" fmla="*/ 157 w 291"/>
                  <a:gd name="T23" fmla="*/ 186 h 192"/>
                  <a:gd name="T24" fmla="*/ 171 w 291"/>
                  <a:gd name="T25" fmla="*/ 169 h 192"/>
                  <a:gd name="T26" fmla="*/ 282 w 291"/>
                  <a:gd name="T27" fmla="*/ 25 h 192"/>
                  <a:gd name="T28" fmla="*/ 290 w 291"/>
                  <a:gd name="T29" fmla="*/ 12 h 192"/>
                  <a:gd name="T30" fmla="*/ 290 w 291"/>
                  <a:gd name="T31" fmla="*/ 3 h 192"/>
                  <a:gd name="T32" fmla="*/ 286 w 291"/>
                  <a:gd name="T33" fmla="*/ 0 h 192"/>
                  <a:gd name="T34" fmla="*/ 269 w 291"/>
                  <a:gd name="T35" fmla="*/ 0 h 192"/>
                  <a:gd name="T36" fmla="*/ 220 w 291"/>
                  <a:gd name="T37" fmla="*/ 0 h 192"/>
                  <a:gd name="T38" fmla="*/ 70 w 291"/>
                  <a:gd name="T3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1" h="192">
                    <a:moveTo>
                      <a:pt x="70" y="0"/>
                    </a:moveTo>
                    <a:cubicBezTo>
                      <a:pt x="66" y="0"/>
                      <a:pt x="47" y="0"/>
                      <a:pt x="22" y="0"/>
                    </a:cubicBezTo>
                    <a:cubicBezTo>
                      <a:pt x="15" y="0"/>
                      <a:pt x="9" y="0"/>
                      <a:pt x="5" y="0"/>
                    </a:cubicBezTo>
                    <a:cubicBezTo>
                      <a:pt x="4" y="1"/>
                      <a:pt x="3" y="1"/>
                      <a:pt x="2" y="3"/>
                    </a:cubicBezTo>
                    <a:cubicBezTo>
                      <a:pt x="1" y="4"/>
                      <a:pt x="0" y="6"/>
                      <a:pt x="2" y="11"/>
                    </a:cubicBezTo>
                    <a:cubicBezTo>
                      <a:pt x="3" y="14"/>
                      <a:pt x="5" y="20"/>
                      <a:pt x="10" y="25"/>
                    </a:cubicBezTo>
                    <a:cubicBezTo>
                      <a:pt x="47" y="73"/>
                      <a:pt x="84" y="121"/>
                      <a:pt x="121" y="169"/>
                    </a:cubicBezTo>
                    <a:cubicBezTo>
                      <a:pt x="123" y="172"/>
                      <a:pt x="129" y="179"/>
                      <a:pt x="135" y="186"/>
                    </a:cubicBezTo>
                    <a:cubicBezTo>
                      <a:pt x="137" y="188"/>
                      <a:pt x="139" y="191"/>
                      <a:pt x="143" y="191"/>
                    </a:cubicBezTo>
                    <a:cubicBezTo>
                      <a:pt x="144" y="191"/>
                      <a:pt x="144" y="191"/>
                      <a:pt x="144" y="191"/>
                    </a:cubicBezTo>
                    <a:cubicBezTo>
                      <a:pt x="145" y="192"/>
                      <a:pt x="147" y="192"/>
                      <a:pt x="148" y="192"/>
                    </a:cubicBezTo>
                    <a:cubicBezTo>
                      <a:pt x="152" y="191"/>
                      <a:pt x="155" y="188"/>
                      <a:pt x="157" y="186"/>
                    </a:cubicBezTo>
                    <a:cubicBezTo>
                      <a:pt x="163" y="179"/>
                      <a:pt x="168" y="172"/>
                      <a:pt x="171" y="169"/>
                    </a:cubicBezTo>
                    <a:cubicBezTo>
                      <a:pt x="208" y="121"/>
                      <a:pt x="245" y="73"/>
                      <a:pt x="282" y="25"/>
                    </a:cubicBezTo>
                    <a:cubicBezTo>
                      <a:pt x="287" y="20"/>
                      <a:pt x="289" y="15"/>
                      <a:pt x="290" y="12"/>
                    </a:cubicBezTo>
                    <a:cubicBezTo>
                      <a:pt x="291" y="7"/>
                      <a:pt x="291" y="5"/>
                      <a:pt x="290" y="3"/>
                    </a:cubicBezTo>
                    <a:cubicBezTo>
                      <a:pt x="289" y="2"/>
                      <a:pt x="287" y="1"/>
                      <a:pt x="286" y="0"/>
                    </a:cubicBezTo>
                    <a:cubicBezTo>
                      <a:pt x="280" y="0"/>
                      <a:pt x="275" y="0"/>
                      <a:pt x="269" y="0"/>
                    </a:cubicBezTo>
                    <a:cubicBezTo>
                      <a:pt x="252" y="1"/>
                      <a:pt x="236" y="0"/>
                      <a:pt x="220" y="0"/>
                    </a:cubicBezTo>
                    <a:cubicBezTo>
                      <a:pt x="126" y="0"/>
                      <a:pt x="87" y="0"/>
                      <a:pt x="70" y="0"/>
                    </a:cubicBezTo>
                    <a:close/>
                  </a:path>
                </a:pathLst>
              </a:custGeom>
              <a:solidFill>
                <a:srgbClr val="136FB8">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custDataLst>
                  <p:tags r:id="rId14"/>
                </p:custDataLst>
              </p:nvPr>
            </p:nvSpPr>
            <p:spPr bwMode="auto">
              <a:xfrm>
                <a:off x="3443" y="608"/>
                <a:ext cx="72" cy="321"/>
              </a:xfrm>
              <a:custGeom>
                <a:avLst/>
                <a:gdLst>
                  <a:gd name="T0" fmla="*/ 32 w 52"/>
                  <a:gd name="T1" fmla="*/ 234 h 234"/>
                  <a:gd name="T2" fmla="*/ 19 w 52"/>
                  <a:gd name="T3" fmla="*/ 234 h 234"/>
                  <a:gd name="T4" fmla="*/ 0 w 52"/>
                  <a:gd name="T5" fmla="*/ 214 h 234"/>
                  <a:gd name="T6" fmla="*/ 0 w 52"/>
                  <a:gd name="T7" fmla="*/ 19 h 234"/>
                  <a:gd name="T8" fmla="*/ 19 w 52"/>
                  <a:gd name="T9" fmla="*/ 0 h 234"/>
                  <a:gd name="T10" fmla="*/ 32 w 52"/>
                  <a:gd name="T11" fmla="*/ 0 h 234"/>
                  <a:gd name="T12" fmla="*/ 52 w 52"/>
                  <a:gd name="T13" fmla="*/ 19 h 234"/>
                  <a:gd name="T14" fmla="*/ 52 w 52"/>
                  <a:gd name="T15" fmla="*/ 214 h 234"/>
                  <a:gd name="T16" fmla="*/ 32 w 52"/>
                  <a:gd name="T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4">
                    <a:moveTo>
                      <a:pt x="32" y="234"/>
                    </a:moveTo>
                    <a:cubicBezTo>
                      <a:pt x="19" y="234"/>
                      <a:pt x="19" y="234"/>
                      <a:pt x="19" y="234"/>
                    </a:cubicBezTo>
                    <a:cubicBezTo>
                      <a:pt x="9" y="234"/>
                      <a:pt x="0" y="225"/>
                      <a:pt x="0" y="214"/>
                    </a:cubicBezTo>
                    <a:cubicBezTo>
                      <a:pt x="0" y="19"/>
                      <a:pt x="0" y="19"/>
                      <a:pt x="0" y="19"/>
                    </a:cubicBezTo>
                    <a:cubicBezTo>
                      <a:pt x="0" y="9"/>
                      <a:pt x="9" y="0"/>
                      <a:pt x="19" y="0"/>
                    </a:cubicBezTo>
                    <a:cubicBezTo>
                      <a:pt x="32" y="0"/>
                      <a:pt x="32" y="0"/>
                      <a:pt x="32" y="0"/>
                    </a:cubicBezTo>
                    <a:cubicBezTo>
                      <a:pt x="43" y="0"/>
                      <a:pt x="52" y="9"/>
                      <a:pt x="52" y="19"/>
                    </a:cubicBezTo>
                    <a:cubicBezTo>
                      <a:pt x="52" y="214"/>
                      <a:pt x="52" y="214"/>
                      <a:pt x="52" y="214"/>
                    </a:cubicBezTo>
                    <a:cubicBezTo>
                      <a:pt x="52" y="225"/>
                      <a:pt x="43" y="234"/>
                      <a:pt x="32" y="234"/>
                    </a:cubicBezTo>
                    <a:close/>
                  </a:path>
                </a:pathLst>
              </a:custGeom>
              <a:solidFill>
                <a:srgbClr val="136FB8">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custDataLst>
                  <p:tags r:id="rId15"/>
                </p:custDataLst>
              </p:nvPr>
            </p:nvSpPr>
            <p:spPr bwMode="auto">
              <a:xfrm>
                <a:off x="3342" y="967"/>
                <a:ext cx="190" cy="244"/>
              </a:xfrm>
              <a:custGeom>
                <a:avLst/>
                <a:gdLst>
                  <a:gd name="T0" fmla="*/ 137 w 139"/>
                  <a:gd name="T1" fmla="*/ 158 h 178"/>
                  <a:gd name="T2" fmla="*/ 136 w 139"/>
                  <a:gd name="T3" fmla="*/ 177 h 178"/>
                  <a:gd name="T4" fmla="*/ 117 w 139"/>
                  <a:gd name="T5" fmla="*/ 160 h 178"/>
                  <a:gd name="T6" fmla="*/ 22 w 139"/>
                  <a:gd name="T7" fmla="*/ 35 h 178"/>
                  <a:gd name="T8" fmla="*/ 4 w 139"/>
                  <a:gd name="T9" fmla="*/ 3 h 178"/>
                  <a:gd name="T10" fmla="*/ 26 w 139"/>
                  <a:gd name="T11" fmla="*/ 3 h 178"/>
                  <a:gd name="T12" fmla="*/ 53 w 139"/>
                  <a:gd name="T13" fmla="*/ 11 h 178"/>
                  <a:gd name="T14" fmla="*/ 42 w 139"/>
                  <a:gd name="T15" fmla="*/ 25 h 178"/>
                  <a:gd name="T16" fmla="*/ 89 w 139"/>
                  <a:gd name="T17" fmla="*/ 100 h 178"/>
                  <a:gd name="T18" fmla="*/ 108 w 139"/>
                  <a:gd name="T19" fmla="*/ 125 h 178"/>
                  <a:gd name="T20" fmla="*/ 129 w 139"/>
                  <a:gd name="T21" fmla="*/ 142 h 178"/>
                  <a:gd name="T22" fmla="*/ 137 w 139"/>
                  <a:gd name="T23" fmla="*/ 136 h 178"/>
                  <a:gd name="T24" fmla="*/ 137 w 139"/>
                  <a:gd name="T25" fmla="*/ 1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78">
                    <a:moveTo>
                      <a:pt x="137" y="158"/>
                    </a:moveTo>
                    <a:cubicBezTo>
                      <a:pt x="137" y="171"/>
                      <a:pt x="139" y="176"/>
                      <a:pt x="136" y="177"/>
                    </a:cubicBezTo>
                    <a:cubicBezTo>
                      <a:pt x="135" y="178"/>
                      <a:pt x="130" y="176"/>
                      <a:pt x="117" y="160"/>
                    </a:cubicBezTo>
                    <a:cubicBezTo>
                      <a:pt x="22" y="35"/>
                      <a:pt x="22" y="35"/>
                      <a:pt x="22" y="35"/>
                    </a:cubicBezTo>
                    <a:cubicBezTo>
                      <a:pt x="16" y="28"/>
                      <a:pt x="0" y="10"/>
                      <a:pt x="4" y="3"/>
                    </a:cubicBezTo>
                    <a:cubicBezTo>
                      <a:pt x="6" y="0"/>
                      <a:pt x="15" y="1"/>
                      <a:pt x="26" y="3"/>
                    </a:cubicBezTo>
                    <a:cubicBezTo>
                      <a:pt x="38" y="6"/>
                      <a:pt x="47" y="9"/>
                      <a:pt x="53" y="11"/>
                    </a:cubicBezTo>
                    <a:cubicBezTo>
                      <a:pt x="46" y="17"/>
                      <a:pt x="43" y="22"/>
                      <a:pt x="42" y="25"/>
                    </a:cubicBezTo>
                    <a:cubicBezTo>
                      <a:pt x="37" y="43"/>
                      <a:pt x="59" y="55"/>
                      <a:pt x="89" y="100"/>
                    </a:cubicBezTo>
                    <a:cubicBezTo>
                      <a:pt x="91" y="103"/>
                      <a:pt x="97" y="110"/>
                      <a:pt x="108" y="125"/>
                    </a:cubicBezTo>
                    <a:cubicBezTo>
                      <a:pt x="118" y="137"/>
                      <a:pt x="123" y="143"/>
                      <a:pt x="129" y="142"/>
                    </a:cubicBezTo>
                    <a:cubicBezTo>
                      <a:pt x="133" y="142"/>
                      <a:pt x="135" y="139"/>
                      <a:pt x="137" y="136"/>
                    </a:cubicBezTo>
                    <a:cubicBezTo>
                      <a:pt x="137" y="141"/>
                      <a:pt x="136" y="149"/>
                      <a:pt x="137" y="158"/>
                    </a:cubicBezTo>
                    <a:close/>
                  </a:path>
                </a:pathLst>
              </a:custGeom>
              <a:solidFill>
                <a:srgbClr val="136FB8">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a:spLocks noEditPoints="1"/>
              </p:cNvSpPr>
              <p:nvPr>
                <p:custDataLst>
                  <p:tags r:id="rId16"/>
                </p:custDataLst>
              </p:nvPr>
            </p:nvSpPr>
            <p:spPr bwMode="auto">
              <a:xfrm>
                <a:off x="3642" y="1172"/>
                <a:ext cx="379" cy="377"/>
              </a:xfrm>
              <a:custGeom>
                <a:avLst/>
                <a:gdLst>
                  <a:gd name="T0" fmla="*/ 261 w 276"/>
                  <a:gd name="T1" fmla="*/ 103 h 275"/>
                  <a:gd name="T2" fmla="*/ 242 w 276"/>
                  <a:gd name="T3" fmla="*/ 103 h 275"/>
                  <a:gd name="T4" fmla="*/ 237 w 276"/>
                  <a:gd name="T5" fmla="*/ 90 h 275"/>
                  <a:gd name="T6" fmla="*/ 237 w 276"/>
                  <a:gd name="T7" fmla="*/ 89 h 275"/>
                  <a:gd name="T8" fmla="*/ 251 w 276"/>
                  <a:gd name="T9" fmla="*/ 76 h 275"/>
                  <a:gd name="T10" fmla="*/ 251 w 276"/>
                  <a:gd name="T11" fmla="*/ 55 h 275"/>
                  <a:gd name="T12" fmla="*/ 222 w 276"/>
                  <a:gd name="T13" fmla="*/ 26 h 275"/>
                  <a:gd name="T14" fmla="*/ 201 w 276"/>
                  <a:gd name="T15" fmla="*/ 26 h 275"/>
                  <a:gd name="T16" fmla="*/ 187 w 276"/>
                  <a:gd name="T17" fmla="*/ 39 h 275"/>
                  <a:gd name="T18" fmla="*/ 174 w 276"/>
                  <a:gd name="T19" fmla="*/ 33 h 275"/>
                  <a:gd name="T20" fmla="*/ 174 w 276"/>
                  <a:gd name="T21" fmla="*/ 15 h 275"/>
                  <a:gd name="T22" fmla="*/ 159 w 276"/>
                  <a:gd name="T23" fmla="*/ 0 h 275"/>
                  <a:gd name="T24" fmla="*/ 118 w 276"/>
                  <a:gd name="T25" fmla="*/ 0 h 275"/>
                  <a:gd name="T26" fmla="*/ 103 w 276"/>
                  <a:gd name="T27" fmla="*/ 15 h 275"/>
                  <a:gd name="T28" fmla="*/ 103 w 276"/>
                  <a:gd name="T29" fmla="*/ 33 h 275"/>
                  <a:gd name="T30" fmla="*/ 90 w 276"/>
                  <a:gd name="T31" fmla="*/ 39 h 275"/>
                  <a:gd name="T32" fmla="*/ 77 w 276"/>
                  <a:gd name="T33" fmla="*/ 26 h 275"/>
                  <a:gd name="T34" fmla="*/ 56 w 276"/>
                  <a:gd name="T35" fmla="*/ 26 h 275"/>
                  <a:gd name="T36" fmla="*/ 27 w 276"/>
                  <a:gd name="T37" fmla="*/ 55 h 275"/>
                  <a:gd name="T38" fmla="*/ 27 w 276"/>
                  <a:gd name="T39" fmla="*/ 76 h 275"/>
                  <a:gd name="T40" fmla="*/ 39 w 276"/>
                  <a:gd name="T41" fmla="*/ 89 h 275"/>
                  <a:gd name="T42" fmla="*/ 34 w 276"/>
                  <a:gd name="T43" fmla="*/ 102 h 275"/>
                  <a:gd name="T44" fmla="*/ 16 w 276"/>
                  <a:gd name="T45" fmla="*/ 102 h 275"/>
                  <a:gd name="T46" fmla="*/ 1 w 276"/>
                  <a:gd name="T47" fmla="*/ 117 h 275"/>
                  <a:gd name="T48" fmla="*/ 0 w 276"/>
                  <a:gd name="T49" fmla="*/ 158 h 275"/>
                  <a:gd name="T50" fmla="*/ 15 w 276"/>
                  <a:gd name="T51" fmla="*/ 173 h 275"/>
                  <a:gd name="T52" fmla="*/ 34 w 276"/>
                  <a:gd name="T53" fmla="*/ 173 h 275"/>
                  <a:gd name="T54" fmla="*/ 40 w 276"/>
                  <a:gd name="T55" fmla="*/ 186 h 275"/>
                  <a:gd name="T56" fmla="*/ 27 w 276"/>
                  <a:gd name="T57" fmla="*/ 198 h 275"/>
                  <a:gd name="T58" fmla="*/ 27 w 276"/>
                  <a:gd name="T59" fmla="*/ 220 h 275"/>
                  <a:gd name="T60" fmla="*/ 56 w 276"/>
                  <a:gd name="T61" fmla="*/ 249 h 275"/>
                  <a:gd name="T62" fmla="*/ 77 w 276"/>
                  <a:gd name="T63" fmla="*/ 249 h 275"/>
                  <a:gd name="T64" fmla="*/ 90 w 276"/>
                  <a:gd name="T65" fmla="*/ 236 h 275"/>
                  <a:gd name="T66" fmla="*/ 102 w 276"/>
                  <a:gd name="T67" fmla="*/ 241 h 275"/>
                  <a:gd name="T68" fmla="*/ 102 w 276"/>
                  <a:gd name="T69" fmla="*/ 260 h 275"/>
                  <a:gd name="T70" fmla="*/ 117 w 276"/>
                  <a:gd name="T71" fmla="*/ 275 h 275"/>
                  <a:gd name="T72" fmla="*/ 158 w 276"/>
                  <a:gd name="T73" fmla="*/ 275 h 275"/>
                  <a:gd name="T74" fmla="*/ 173 w 276"/>
                  <a:gd name="T75" fmla="*/ 260 h 275"/>
                  <a:gd name="T76" fmla="*/ 173 w 276"/>
                  <a:gd name="T77" fmla="*/ 241 h 275"/>
                  <a:gd name="T78" fmla="*/ 186 w 276"/>
                  <a:gd name="T79" fmla="*/ 236 h 275"/>
                  <a:gd name="T80" fmla="*/ 186 w 276"/>
                  <a:gd name="T81" fmla="*/ 236 h 275"/>
                  <a:gd name="T82" fmla="*/ 200 w 276"/>
                  <a:gd name="T83" fmla="*/ 250 h 275"/>
                  <a:gd name="T84" fmla="*/ 221 w 276"/>
                  <a:gd name="T85" fmla="*/ 250 h 275"/>
                  <a:gd name="T86" fmla="*/ 250 w 276"/>
                  <a:gd name="T87" fmla="*/ 221 h 275"/>
                  <a:gd name="T88" fmla="*/ 250 w 276"/>
                  <a:gd name="T89" fmla="*/ 200 h 275"/>
                  <a:gd name="T90" fmla="*/ 236 w 276"/>
                  <a:gd name="T91" fmla="*/ 186 h 275"/>
                  <a:gd name="T92" fmla="*/ 236 w 276"/>
                  <a:gd name="T93" fmla="*/ 186 h 275"/>
                  <a:gd name="T94" fmla="*/ 242 w 276"/>
                  <a:gd name="T95" fmla="*/ 174 h 275"/>
                  <a:gd name="T96" fmla="*/ 260 w 276"/>
                  <a:gd name="T97" fmla="*/ 174 h 275"/>
                  <a:gd name="T98" fmla="*/ 275 w 276"/>
                  <a:gd name="T99" fmla="*/ 159 h 275"/>
                  <a:gd name="T100" fmla="*/ 276 w 276"/>
                  <a:gd name="T101" fmla="*/ 118 h 275"/>
                  <a:gd name="T102" fmla="*/ 261 w 276"/>
                  <a:gd name="T103" fmla="*/ 103 h 275"/>
                  <a:gd name="T104" fmla="*/ 136 w 276"/>
                  <a:gd name="T105" fmla="*/ 201 h 275"/>
                  <a:gd name="T106" fmla="*/ 73 w 276"/>
                  <a:gd name="T107" fmla="*/ 137 h 275"/>
                  <a:gd name="T108" fmla="*/ 137 w 276"/>
                  <a:gd name="T109" fmla="*/ 74 h 275"/>
                  <a:gd name="T110" fmla="*/ 201 w 276"/>
                  <a:gd name="T111" fmla="*/ 138 h 275"/>
                  <a:gd name="T112" fmla="*/ 136 w 276"/>
                  <a:gd name="T113" fmla="*/ 20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6" h="275">
                    <a:moveTo>
                      <a:pt x="261" y="103"/>
                    </a:moveTo>
                    <a:cubicBezTo>
                      <a:pt x="242" y="103"/>
                      <a:pt x="242" y="103"/>
                      <a:pt x="242" y="103"/>
                    </a:cubicBezTo>
                    <a:cubicBezTo>
                      <a:pt x="241" y="98"/>
                      <a:pt x="239" y="94"/>
                      <a:pt x="237" y="90"/>
                    </a:cubicBezTo>
                    <a:cubicBezTo>
                      <a:pt x="237" y="89"/>
                      <a:pt x="237" y="89"/>
                      <a:pt x="237" y="89"/>
                    </a:cubicBezTo>
                    <a:cubicBezTo>
                      <a:pt x="251" y="76"/>
                      <a:pt x="251" y="76"/>
                      <a:pt x="251" y="76"/>
                    </a:cubicBezTo>
                    <a:cubicBezTo>
                      <a:pt x="257" y="70"/>
                      <a:pt x="257" y="61"/>
                      <a:pt x="251" y="55"/>
                    </a:cubicBezTo>
                    <a:cubicBezTo>
                      <a:pt x="222" y="26"/>
                      <a:pt x="222" y="26"/>
                      <a:pt x="222" y="26"/>
                    </a:cubicBezTo>
                    <a:cubicBezTo>
                      <a:pt x="216" y="20"/>
                      <a:pt x="207" y="20"/>
                      <a:pt x="201" y="26"/>
                    </a:cubicBezTo>
                    <a:cubicBezTo>
                      <a:pt x="187" y="39"/>
                      <a:pt x="187" y="39"/>
                      <a:pt x="187" y="39"/>
                    </a:cubicBezTo>
                    <a:cubicBezTo>
                      <a:pt x="183" y="37"/>
                      <a:pt x="178" y="35"/>
                      <a:pt x="174" y="33"/>
                    </a:cubicBezTo>
                    <a:cubicBezTo>
                      <a:pt x="174" y="15"/>
                      <a:pt x="174" y="15"/>
                      <a:pt x="174" y="15"/>
                    </a:cubicBezTo>
                    <a:cubicBezTo>
                      <a:pt x="174" y="7"/>
                      <a:pt x="167" y="0"/>
                      <a:pt x="159" y="0"/>
                    </a:cubicBezTo>
                    <a:cubicBezTo>
                      <a:pt x="118" y="0"/>
                      <a:pt x="118" y="0"/>
                      <a:pt x="118" y="0"/>
                    </a:cubicBezTo>
                    <a:cubicBezTo>
                      <a:pt x="110" y="0"/>
                      <a:pt x="103" y="6"/>
                      <a:pt x="103" y="15"/>
                    </a:cubicBezTo>
                    <a:cubicBezTo>
                      <a:pt x="103" y="33"/>
                      <a:pt x="103" y="33"/>
                      <a:pt x="103" y="33"/>
                    </a:cubicBezTo>
                    <a:cubicBezTo>
                      <a:pt x="98" y="35"/>
                      <a:pt x="94" y="36"/>
                      <a:pt x="90" y="39"/>
                    </a:cubicBezTo>
                    <a:cubicBezTo>
                      <a:pt x="77" y="26"/>
                      <a:pt x="77" y="26"/>
                      <a:pt x="77" y="26"/>
                    </a:cubicBezTo>
                    <a:cubicBezTo>
                      <a:pt x="71" y="20"/>
                      <a:pt x="62" y="20"/>
                      <a:pt x="56" y="26"/>
                    </a:cubicBezTo>
                    <a:cubicBezTo>
                      <a:pt x="27" y="55"/>
                      <a:pt x="27" y="55"/>
                      <a:pt x="27" y="55"/>
                    </a:cubicBezTo>
                    <a:cubicBezTo>
                      <a:pt x="21" y="61"/>
                      <a:pt x="21" y="70"/>
                      <a:pt x="27" y="76"/>
                    </a:cubicBezTo>
                    <a:cubicBezTo>
                      <a:pt x="39" y="89"/>
                      <a:pt x="39" y="89"/>
                      <a:pt x="39" y="89"/>
                    </a:cubicBezTo>
                    <a:cubicBezTo>
                      <a:pt x="37" y="93"/>
                      <a:pt x="35" y="98"/>
                      <a:pt x="34" y="102"/>
                    </a:cubicBezTo>
                    <a:cubicBezTo>
                      <a:pt x="16" y="102"/>
                      <a:pt x="16" y="102"/>
                      <a:pt x="16" y="102"/>
                    </a:cubicBezTo>
                    <a:cubicBezTo>
                      <a:pt x="7" y="102"/>
                      <a:pt x="1" y="109"/>
                      <a:pt x="1" y="117"/>
                    </a:cubicBezTo>
                    <a:cubicBezTo>
                      <a:pt x="0" y="158"/>
                      <a:pt x="0" y="158"/>
                      <a:pt x="0" y="158"/>
                    </a:cubicBezTo>
                    <a:cubicBezTo>
                      <a:pt x="0" y="167"/>
                      <a:pt x="7" y="173"/>
                      <a:pt x="15" y="173"/>
                    </a:cubicBezTo>
                    <a:cubicBezTo>
                      <a:pt x="34" y="173"/>
                      <a:pt x="34" y="173"/>
                      <a:pt x="34" y="173"/>
                    </a:cubicBezTo>
                    <a:cubicBezTo>
                      <a:pt x="36" y="178"/>
                      <a:pt x="38" y="182"/>
                      <a:pt x="40" y="186"/>
                    </a:cubicBezTo>
                    <a:cubicBezTo>
                      <a:pt x="27" y="198"/>
                      <a:pt x="27" y="198"/>
                      <a:pt x="27" y="198"/>
                    </a:cubicBezTo>
                    <a:cubicBezTo>
                      <a:pt x="21" y="204"/>
                      <a:pt x="21" y="214"/>
                      <a:pt x="27" y="220"/>
                    </a:cubicBezTo>
                    <a:cubicBezTo>
                      <a:pt x="56" y="249"/>
                      <a:pt x="56" y="249"/>
                      <a:pt x="56" y="249"/>
                    </a:cubicBezTo>
                    <a:cubicBezTo>
                      <a:pt x="62" y="255"/>
                      <a:pt x="71" y="255"/>
                      <a:pt x="77" y="249"/>
                    </a:cubicBezTo>
                    <a:cubicBezTo>
                      <a:pt x="90" y="236"/>
                      <a:pt x="90" y="236"/>
                      <a:pt x="90" y="236"/>
                    </a:cubicBezTo>
                    <a:cubicBezTo>
                      <a:pt x="94" y="238"/>
                      <a:pt x="98" y="240"/>
                      <a:pt x="102" y="241"/>
                    </a:cubicBezTo>
                    <a:cubicBezTo>
                      <a:pt x="102" y="260"/>
                      <a:pt x="102" y="260"/>
                      <a:pt x="102" y="260"/>
                    </a:cubicBezTo>
                    <a:cubicBezTo>
                      <a:pt x="102" y="268"/>
                      <a:pt x="109" y="275"/>
                      <a:pt x="117" y="275"/>
                    </a:cubicBezTo>
                    <a:cubicBezTo>
                      <a:pt x="158" y="275"/>
                      <a:pt x="158" y="275"/>
                      <a:pt x="158" y="275"/>
                    </a:cubicBezTo>
                    <a:cubicBezTo>
                      <a:pt x="166" y="275"/>
                      <a:pt x="173" y="268"/>
                      <a:pt x="173" y="260"/>
                    </a:cubicBezTo>
                    <a:cubicBezTo>
                      <a:pt x="173" y="241"/>
                      <a:pt x="173" y="241"/>
                      <a:pt x="173" y="241"/>
                    </a:cubicBezTo>
                    <a:cubicBezTo>
                      <a:pt x="178" y="240"/>
                      <a:pt x="182" y="238"/>
                      <a:pt x="186" y="236"/>
                    </a:cubicBezTo>
                    <a:cubicBezTo>
                      <a:pt x="186" y="236"/>
                      <a:pt x="186" y="236"/>
                      <a:pt x="186" y="236"/>
                    </a:cubicBezTo>
                    <a:cubicBezTo>
                      <a:pt x="200" y="250"/>
                      <a:pt x="200" y="250"/>
                      <a:pt x="200" y="250"/>
                    </a:cubicBezTo>
                    <a:cubicBezTo>
                      <a:pt x="205" y="256"/>
                      <a:pt x="215" y="256"/>
                      <a:pt x="221" y="250"/>
                    </a:cubicBezTo>
                    <a:cubicBezTo>
                      <a:pt x="250" y="221"/>
                      <a:pt x="250" y="221"/>
                      <a:pt x="250" y="221"/>
                    </a:cubicBezTo>
                    <a:cubicBezTo>
                      <a:pt x="256" y="215"/>
                      <a:pt x="256" y="206"/>
                      <a:pt x="250" y="200"/>
                    </a:cubicBezTo>
                    <a:cubicBezTo>
                      <a:pt x="236" y="186"/>
                      <a:pt x="236" y="186"/>
                      <a:pt x="236" y="186"/>
                    </a:cubicBezTo>
                    <a:cubicBezTo>
                      <a:pt x="236" y="186"/>
                      <a:pt x="236" y="186"/>
                      <a:pt x="236" y="186"/>
                    </a:cubicBezTo>
                    <a:cubicBezTo>
                      <a:pt x="238" y="182"/>
                      <a:pt x="240" y="178"/>
                      <a:pt x="242" y="174"/>
                    </a:cubicBezTo>
                    <a:cubicBezTo>
                      <a:pt x="260" y="174"/>
                      <a:pt x="260" y="174"/>
                      <a:pt x="260" y="174"/>
                    </a:cubicBezTo>
                    <a:cubicBezTo>
                      <a:pt x="269" y="174"/>
                      <a:pt x="275" y="167"/>
                      <a:pt x="275" y="159"/>
                    </a:cubicBezTo>
                    <a:cubicBezTo>
                      <a:pt x="276" y="118"/>
                      <a:pt x="276" y="118"/>
                      <a:pt x="276" y="118"/>
                    </a:cubicBezTo>
                    <a:cubicBezTo>
                      <a:pt x="276" y="110"/>
                      <a:pt x="269" y="103"/>
                      <a:pt x="261" y="103"/>
                    </a:cubicBezTo>
                    <a:close/>
                    <a:moveTo>
                      <a:pt x="136" y="201"/>
                    </a:moveTo>
                    <a:cubicBezTo>
                      <a:pt x="101" y="201"/>
                      <a:pt x="73" y="173"/>
                      <a:pt x="73" y="137"/>
                    </a:cubicBezTo>
                    <a:cubicBezTo>
                      <a:pt x="73" y="102"/>
                      <a:pt x="102" y="74"/>
                      <a:pt x="137" y="74"/>
                    </a:cubicBezTo>
                    <a:cubicBezTo>
                      <a:pt x="172" y="74"/>
                      <a:pt x="201" y="102"/>
                      <a:pt x="201" y="138"/>
                    </a:cubicBezTo>
                    <a:cubicBezTo>
                      <a:pt x="200" y="173"/>
                      <a:pt x="172" y="201"/>
                      <a:pt x="136" y="201"/>
                    </a:cubicBezTo>
                    <a:close/>
                  </a:path>
                </a:pathLst>
              </a:custGeom>
              <a:solidFill>
                <a:srgbClr val="EFC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a:spLocks noEditPoints="1"/>
              </p:cNvSpPr>
              <p:nvPr>
                <p:custDataLst>
                  <p:tags r:id="rId17"/>
                </p:custDataLst>
              </p:nvPr>
            </p:nvSpPr>
            <p:spPr bwMode="auto">
              <a:xfrm>
                <a:off x="3715" y="1246"/>
                <a:ext cx="229" cy="229"/>
              </a:xfrm>
              <a:custGeom>
                <a:avLst/>
                <a:gdLst>
                  <a:gd name="T0" fmla="*/ 84 w 167"/>
                  <a:gd name="T1" fmla="*/ 0 h 167"/>
                  <a:gd name="T2" fmla="*/ 0 w 167"/>
                  <a:gd name="T3" fmla="*/ 84 h 167"/>
                  <a:gd name="T4" fmla="*/ 84 w 167"/>
                  <a:gd name="T5" fmla="*/ 167 h 167"/>
                  <a:gd name="T6" fmla="*/ 167 w 167"/>
                  <a:gd name="T7" fmla="*/ 84 h 167"/>
                  <a:gd name="T8" fmla="*/ 84 w 167"/>
                  <a:gd name="T9" fmla="*/ 0 h 167"/>
                  <a:gd name="T10" fmla="*/ 84 w 167"/>
                  <a:gd name="T11" fmla="*/ 147 h 167"/>
                  <a:gd name="T12" fmla="*/ 20 w 167"/>
                  <a:gd name="T13" fmla="*/ 84 h 167"/>
                  <a:gd name="T14" fmla="*/ 84 w 167"/>
                  <a:gd name="T15" fmla="*/ 20 h 167"/>
                  <a:gd name="T16" fmla="*/ 147 w 167"/>
                  <a:gd name="T17" fmla="*/ 84 h 167"/>
                  <a:gd name="T18" fmla="*/ 84 w 167"/>
                  <a:gd name="T19"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4" y="0"/>
                    </a:moveTo>
                    <a:cubicBezTo>
                      <a:pt x="38" y="0"/>
                      <a:pt x="0" y="37"/>
                      <a:pt x="0" y="84"/>
                    </a:cubicBezTo>
                    <a:cubicBezTo>
                      <a:pt x="0" y="130"/>
                      <a:pt x="38" y="167"/>
                      <a:pt x="84" y="167"/>
                    </a:cubicBezTo>
                    <a:cubicBezTo>
                      <a:pt x="130" y="167"/>
                      <a:pt x="167" y="130"/>
                      <a:pt x="167" y="84"/>
                    </a:cubicBezTo>
                    <a:cubicBezTo>
                      <a:pt x="167" y="37"/>
                      <a:pt x="130" y="0"/>
                      <a:pt x="84" y="0"/>
                    </a:cubicBezTo>
                    <a:close/>
                    <a:moveTo>
                      <a:pt x="84" y="147"/>
                    </a:moveTo>
                    <a:cubicBezTo>
                      <a:pt x="49" y="147"/>
                      <a:pt x="20" y="119"/>
                      <a:pt x="20" y="84"/>
                    </a:cubicBezTo>
                    <a:cubicBezTo>
                      <a:pt x="20" y="48"/>
                      <a:pt x="49" y="20"/>
                      <a:pt x="84" y="20"/>
                    </a:cubicBezTo>
                    <a:cubicBezTo>
                      <a:pt x="119" y="20"/>
                      <a:pt x="147" y="48"/>
                      <a:pt x="147" y="84"/>
                    </a:cubicBezTo>
                    <a:cubicBezTo>
                      <a:pt x="147" y="119"/>
                      <a:pt x="119" y="147"/>
                      <a:pt x="84" y="147"/>
                    </a:cubicBezTo>
                    <a:close/>
                  </a:path>
                </a:pathLst>
              </a:custGeom>
              <a:solidFill>
                <a:srgbClr val="EFC82D">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a:spLocks noEditPoints="1"/>
              </p:cNvSpPr>
              <p:nvPr>
                <p:custDataLst>
                  <p:tags r:id="rId18"/>
                </p:custDataLst>
              </p:nvPr>
            </p:nvSpPr>
            <p:spPr bwMode="auto">
              <a:xfrm>
                <a:off x="3903" y="1404"/>
                <a:ext cx="883" cy="883"/>
              </a:xfrm>
              <a:custGeom>
                <a:avLst/>
                <a:gdLst>
                  <a:gd name="T0" fmla="*/ 609 w 644"/>
                  <a:gd name="T1" fmla="*/ 242 h 645"/>
                  <a:gd name="T2" fmla="*/ 567 w 644"/>
                  <a:gd name="T3" fmla="*/ 242 h 645"/>
                  <a:gd name="T4" fmla="*/ 554 w 644"/>
                  <a:gd name="T5" fmla="*/ 211 h 645"/>
                  <a:gd name="T6" fmla="*/ 555 w 644"/>
                  <a:gd name="T7" fmla="*/ 210 h 645"/>
                  <a:gd name="T8" fmla="*/ 587 w 644"/>
                  <a:gd name="T9" fmla="*/ 179 h 645"/>
                  <a:gd name="T10" fmla="*/ 587 w 644"/>
                  <a:gd name="T11" fmla="*/ 129 h 645"/>
                  <a:gd name="T12" fmla="*/ 519 w 644"/>
                  <a:gd name="T13" fmla="*/ 61 h 645"/>
                  <a:gd name="T14" fmla="*/ 469 w 644"/>
                  <a:gd name="T15" fmla="*/ 61 h 645"/>
                  <a:gd name="T16" fmla="*/ 438 w 644"/>
                  <a:gd name="T17" fmla="*/ 92 h 645"/>
                  <a:gd name="T18" fmla="*/ 406 w 644"/>
                  <a:gd name="T19" fmla="*/ 79 h 645"/>
                  <a:gd name="T20" fmla="*/ 406 w 644"/>
                  <a:gd name="T21" fmla="*/ 36 h 645"/>
                  <a:gd name="T22" fmla="*/ 371 w 644"/>
                  <a:gd name="T23" fmla="*/ 0 h 645"/>
                  <a:gd name="T24" fmla="*/ 275 w 644"/>
                  <a:gd name="T25" fmla="*/ 0 h 645"/>
                  <a:gd name="T26" fmla="*/ 240 w 644"/>
                  <a:gd name="T27" fmla="*/ 35 h 645"/>
                  <a:gd name="T28" fmla="*/ 240 w 644"/>
                  <a:gd name="T29" fmla="*/ 79 h 645"/>
                  <a:gd name="T30" fmla="*/ 209 w 644"/>
                  <a:gd name="T31" fmla="*/ 91 h 645"/>
                  <a:gd name="T32" fmla="*/ 179 w 644"/>
                  <a:gd name="T33" fmla="*/ 62 h 645"/>
                  <a:gd name="T34" fmla="*/ 130 w 644"/>
                  <a:gd name="T35" fmla="*/ 62 h 645"/>
                  <a:gd name="T36" fmla="*/ 62 w 644"/>
                  <a:gd name="T37" fmla="*/ 130 h 645"/>
                  <a:gd name="T38" fmla="*/ 62 w 644"/>
                  <a:gd name="T39" fmla="*/ 179 h 645"/>
                  <a:gd name="T40" fmla="*/ 91 w 644"/>
                  <a:gd name="T41" fmla="*/ 209 h 645"/>
                  <a:gd name="T42" fmla="*/ 78 w 644"/>
                  <a:gd name="T43" fmla="*/ 241 h 645"/>
                  <a:gd name="T44" fmla="*/ 35 w 644"/>
                  <a:gd name="T45" fmla="*/ 241 h 645"/>
                  <a:gd name="T46" fmla="*/ 0 w 644"/>
                  <a:gd name="T47" fmla="*/ 276 h 645"/>
                  <a:gd name="T48" fmla="*/ 0 w 644"/>
                  <a:gd name="T49" fmla="*/ 372 h 645"/>
                  <a:gd name="T50" fmla="*/ 35 w 644"/>
                  <a:gd name="T51" fmla="*/ 407 h 645"/>
                  <a:gd name="T52" fmla="*/ 79 w 644"/>
                  <a:gd name="T53" fmla="*/ 407 h 645"/>
                  <a:gd name="T54" fmla="*/ 92 w 644"/>
                  <a:gd name="T55" fmla="*/ 437 h 645"/>
                  <a:gd name="T56" fmla="*/ 63 w 644"/>
                  <a:gd name="T57" fmla="*/ 466 h 645"/>
                  <a:gd name="T58" fmla="*/ 62 w 644"/>
                  <a:gd name="T59" fmla="*/ 516 h 645"/>
                  <a:gd name="T60" fmla="*/ 130 w 644"/>
                  <a:gd name="T61" fmla="*/ 584 h 645"/>
                  <a:gd name="T62" fmla="*/ 180 w 644"/>
                  <a:gd name="T63" fmla="*/ 584 h 645"/>
                  <a:gd name="T64" fmla="*/ 210 w 644"/>
                  <a:gd name="T65" fmla="*/ 554 h 645"/>
                  <a:gd name="T66" fmla="*/ 238 w 644"/>
                  <a:gd name="T67" fmla="*/ 566 h 645"/>
                  <a:gd name="T68" fmla="*/ 238 w 644"/>
                  <a:gd name="T69" fmla="*/ 609 h 645"/>
                  <a:gd name="T70" fmla="*/ 273 w 644"/>
                  <a:gd name="T71" fmla="*/ 644 h 645"/>
                  <a:gd name="T72" fmla="*/ 369 w 644"/>
                  <a:gd name="T73" fmla="*/ 645 h 645"/>
                  <a:gd name="T74" fmla="*/ 405 w 644"/>
                  <a:gd name="T75" fmla="*/ 610 h 645"/>
                  <a:gd name="T76" fmla="*/ 405 w 644"/>
                  <a:gd name="T77" fmla="*/ 566 h 645"/>
                  <a:gd name="T78" fmla="*/ 435 w 644"/>
                  <a:gd name="T79" fmla="*/ 554 h 645"/>
                  <a:gd name="T80" fmla="*/ 435 w 644"/>
                  <a:gd name="T81" fmla="*/ 555 h 645"/>
                  <a:gd name="T82" fmla="*/ 466 w 644"/>
                  <a:gd name="T83" fmla="*/ 586 h 645"/>
                  <a:gd name="T84" fmla="*/ 516 w 644"/>
                  <a:gd name="T85" fmla="*/ 586 h 645"/>
                  <a:gd name="T86" fmla="*/ 584 w 644"/>
                  <a:gd name="T87" fmla="*/ 519 h 645"/>
                  <a:gd name="T88" fmla="*/ 584 w 644"/>
                  <a:gd name="T89" fmla="*/ 469 h 645"/>
                  <a:gd name="T90" fmla="*/ 553 w 644"/>
                  <a:gd name="T91" fmla="*/ 437 h 645"/>
                  <a:gd name="T92" fmla="*/ 553 w 644"/>
                  <a:gd name="T93" fmla="*/ 437 h 645"/>
                  <a:gd name="T94" fmla="*/ 565 w 644"/>
                  <a:gd name="T95" fmla="*/ 409 h 645"/>
                  <a:gd name="T96" fmla="*/ 609 w 644"/>
                  <a:gd name="T97" fmla="*/ 409 h 645"/>
                  <a:gd name="T98" fmla="*/ 644 w 644"/>
                  <a:gd name="T99" fmla="*/ 374 h 645"/>
                  <a:gd name="T100" fmla="*/ 644 w 644"/>
                  <a:gd name="T101" fmla="*/ 278 h 645"/>
                  <a:gd name="T102" fmla="*/ 609 w 644"/>
                  <a:gd name="T103" fmla="*/ 242 h 645"/>
                  <a:gd name="T104" fmla="*/ 319 w 644"/>
                  <a:gd name="T105" fmla="*/ 473 h 645"/>
                  <a:gd name="T106" fmla="*/ 169 w 644"/>
                  <a:gd name="T107" fmla="*/ 323 h 645"/>
                  <a:gd name="T108" fmla="*/ 319 w 644"/>
                  <a:gd name="T109" fmla="*/ 174 h 645"/>
                  <a:gd name="T110" fmla="*/ 469 w 644"/>
                  <a:gd name="T111" fmla="*/ 324 h 645"/>
                  <a:gd name="T112" fmla="*/ 319 w 644"/>
                  <a:gd name="T113" fmla="*/ 473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4" h="645">
                    <a:moveTo>
                      <a:pt x="609" y="242"/>
                    </a:moveTo>
                    <a:cubicBezTo>
                      <a:pt x="567" y="242"/>
                      <a:pt x="567" y="242"/>
                      <a:pt x="567" y="242"/>
                    </a:cubicBezTo>
                    <a:cubicBezTo>
                      <a:pt x="563" y="232"/>
                      <a:pt x="559" y="221"/>
                      <a:pt x="554" y="211"/>
                    </a:cubicBezTo>
                    <a:cubicBezTo>
                      <a:pt x="555" y="211"/>
                      <a:pt x="555" y="211"/>
                      <a:pt x="555" y="210"/>
                    </a:cubicBezTo>
                    <a:cubicBezTo>
                      <a:pt x="587" y="179"/>
                      <a:pt x="587" y="179"/>
                      <a:pt x="587" y="179"/>
                    </a:cubicBezTo>
                    <a:cubicBezTo>
                      <a:pt x="600" y="165"/>
                      <a:pt x="600" y="143"/>
                      <a:pt x="587" y="129"/>
                    </a:cubicBezTo>
                    <a:cubicBezTo>
                      <a:pt x="519" y="61"/>
                      <a:pt x="519" y="61"/>
                      <a:pt x="519" y="61"/>
                    </a:cubicBezTo>
                    <a:cubicBezTo>
                      <a:pt x="505" y="48"/>
                      <a:pt x="483" y="47"/>
                      <a:pt x="469" y="61"/>
                    </a:cubicBezTo>
                    <a:cubicBezTo>
                      <a:pt x="438" y="92"/>
                      <a:pt x="438" y="92"/>
                      <a:pt x="438" y="92"/>
                    </a:cubicBezTo>
                    <a:cubicBezTo>
                      <a:pt x="428" y="87"/>
                      <a:pt x="417" y="83"/>
                      <a:pt x="406" y="79"/>
                    </a:cubicBezTo>
                    <a:cubicBezTo>
                      <a:pt x="406" y="36"/>
                      <a:pt x="406" y="36"/>
                      <a:pt x="406" y="36"/>
                    </a:cubicBezTo>
                    <a:cubicBezTo>
                      <a:pt x="406" y="16"/>
                      <a:pt x="390" y="1"/>
                      <a:pt x="371" y="0"/>
                    </a:cubicBezTo>
                    <a:cubicBezTo>
                      <a:pt x="275" y="0"/>
                      <a:pt x="275" y="0"/>
                      <a:pt x="275" y="0"/>
                    </a:cubicBezTo>
                    <a:cubicBezTo>
                      <a:pt x="256" y="0"/>
                      <a:pt x="240" y="16"/>
                      <a:pt x="240" y="35"/>
                    </a:cubicBezTo>
                    <a:cubicBezTo>
                      <a:pt x="240" y="79"/>
                      <a:pt x="240" y="79"/>
                      <a:pt x="240" y="79"/>
                    </a:cubicBezTo>
                    <a:cubicBezTo>
                      <a:pt x="229" y="82"/>
                      <a:pt x="219" y="87"/>
                      <a:pt x="209" y="91"/>
                    </a:cubicBezTo>
                    <a:cubicBezTo>
                      <a:pt x="179" y="62"/>
                      <a:pt x="179" y="62"/>
                      <a:pt x="179" y="62"/>
                    </a:cubicBezTo>
                    <a:cubicBezTo>
                      <a:pt x="166" y="48"/>
                      <a:pt x="143" y="48"/>
                      <a:pt x="130" y="62"/>
                    </a:cubicBezTo>
                    <a:cubicBezTo>
                      <a:pt x="62" y="130"/>
                      <a:pt x="62" y="130"/>
                      <a:pt x="62" y="130"/>
                    </a:cubicBezTo>
                    <a:cubicBezTo>
                      <a:pt x="48" y="143"/>
                      <a:pt x="48" y="166"/>
                      <a:pt x="62" y="179"/>
                    </a:cubicBezTo>
                    <a:cubicBezTo>
                      <a:pt x="91" y="209"/>
                      <a:pt x="91" y="209"/>
                      <a:pt x="91" y="209"/>
                    </a:cubicBezTo>
                    <a:cubicBezTo>
                      <a:pt x="86" y="219"/>
                      <a:pt x="82" y="230"/>
                      <a:pt x="78" y="241"/>
                    </a:cubicBezTo>
                    <a:cubicBezTo>
                      <a:pt x="35" y="241"/>
                      <a:pt x="35" y="241"/>
                      <a:pt x="35" y="241"/>
                    </a:cubicBezTo>
                    <a:cubicBezTo>
                      <a:pt x="16" y="241"/>
                      <a:pt x="0" y="257"/>
                      <a:pt x="0" y="276"/>
                    </a:cubicBezTo>
                    <a:cubicBezTo>
                      <a:pt x="0" y="372"/>
                      <a:pt x="0" y="372"/>
                      <a:pt x="0" y="372"/>
                    </a:cubicBezTo>
                    <a:cubicBezTo>
                      <a:pt x="0" y="391"/>
                      <a:pt x="16" y="407"/>
                      <a:pt x="35" y="407"/>
                    </a:cubicBezTo>
                    <a:cubicBezTo>
                      <a:pt x="79" y="407"/>
                      <a:pt x="79" y="407"/>
                      <a:pt x="79" y="407"/>
                    </a:cubicBezTo>
                    <a:cubicBezTo>
                      <a:pt x="83" y="418"/>
                      <a:pt x="87" y="427"/>
                      <a:pt x="92" y="437"/>
                    </a:cubicBezTo>
                    <a:cubicBezTo>
                      <a:pt x="63" y="466"/>
                      <a:pt x="63" y="466"/>
                      <a:pt x="63" y="466"/>
                    </a:cubicBezTo>
                    <a:cubicBezTo>
                      <a:pt x="49" y="480"/>
                      <a:pt x="49" y="502"/>
                      <a:pt x="62" y="516"/>
                    </a:cubicBezTo>
                    <a:cubicBezTo>
                      <a:pt x="130" y="584"/>
                      <a:pt x="130" y="584"/>
                      <a:pt x="130" y="584"/>
                    </a:cubicBezTo>
                    <a:cubicBezTo>
                      <a:pt x="144" y="597"/>
                      <a:pt x="166" y="597"/>
                      <a:pt x="180" y="584"/>
                    </a:cubicBezTo>
                    <a:cubicBezTo>
                      <a:pt x="210" y="554"/>
                      <a:pt x="210" y="554"/>
                      <a:pt x="210" y="554"/>
                    </a:cubicBezTo>
                    <a:cubicBezTo>
                      <a:pt x="219" y="559"/>
                      <a:pt x="229" y="562"/>
                      <a:pt x="238" y="566"/>
                    </a:cubicBezTo>
                    <a:cubicBezTo>
                      <a:pt x="238" y="609"/>
                      <a:pt x="238" y="609"/>
                      <a:pt x="238" y="609"/>
                    </a:cubicBezTo>
                    <a:cubicBezTo>
                      <a:pt x="238" y="629"/>
                      <a:pt x="254" y="644"/>
                      <a:pt x="273" y="644"/>
                    </a:cubicBezTo>
                    <a:cubicBezTo>
                      <a:pt x="369" y="645"/>
                      <a:pt x="369" y="645"/>
                      <a:pt x="369" y="645"/>
                    </a:cubicBezTo>
                    <a:cubicBezTo>
                      <a:pt x="389" y="645"/>
                      <a:pt x="405" y="629"/>
                      <a:pt x="405" y="610"/>
                    </a:cubicBezTo>
                    <a:cubicBezTo>
                      <a:pt x="405" y="566"/>
                      <a:pt x="405" y="566"/>
                      <a:pt x="405" y="566"/>
                    </a:cubicBezTo>
                    <a:cubicBezTo>
                      <a:pt x="415" y="563"/>
                      <a:pt x="425" y="559"/>
                      <a:pt x="435" y="554"/>
                    </a:cubicBezTo>
                    <a:cubicBezTo>
                      <a:pt x="435" y="554"/>
                      <a:pt x="435" y="554"/>
                      <a:pt x="435" y="555"/>
                    </a:cubicBezTo>
                    <a:cubicBezTo>
                      <a:pt x="466" y="586"/>
                      <a:pt x="466" y="586"/>
                      <a:pt x="466" y="586"/>
                    </a:cubicBezTo>
                    <a:cubicBezTo>
                      <a:pt x="480" y="600"/>
                      <a:pt x="502" y="600"/>
                      <a:pt x="516" y="586"/>
                    </a:cubicBezTo>
                    <a:cubicBezTo>
                      <a:pt x="584" y="519"/>
                      <a:pt x="584" y="519"/>
                      <a:pt x="584" y="519"/>
                    </a:cubicBezTo>
                    <a:cubicBezTo>
                      <a:pt x="598" y="505"/>
                      <a:pt x="598" y="483"/>
                      <a:pt x="584" y="469"/>
                    </a:cubicBezTo>
                    <a:cubicBezTo>
                      <a:pt x="553" y="437"/>
                      <a:pt x="553" y="437"/>
                      <a:pt x="553" y="437"/>
                    </a:cubicBezTo>
                    <a:cubicBezTo>
                      <a:pt x="553" y="437"/>
                      <a:pt x="553" y="437"/>
                      <a:pt x="553" y="437"/>
                    </a:cubicBezTo>
                    <a:cubicBezTo>
                      <a:pt x="557" y="428"/>
                      <a:pt x="561" y="418"/>
                      <a:pt x="565" y="409"/>
                    </a:cubicBezTo>
                    <a:cubicBezTo>
                      <a:pt x="609" y="409"/>
                      <a:pt x="609" y="409"/>
                      <a:pt x="609" y="409"/>
                    </a:cubicBezTo>
                    <a:cubicBezTo>
                      <a:pt x="628" y="409"/>
                      <a:pt x="644" y="393"/>
                      <a:pt x="644" y="374"/>
                    </a:cubicBezTo>
                    <a:cubicBezTo>
                      <a:pt x="644" y="278"/>
                      <a:pt x="644" y="278"/>
                      <a:pt x="644" y="278"/>
                    </a:cubicBezTo>
                    <a:cubicBezTo>
                      <a:pt x="644" y="258"/>
                      <a:pt x="629" y="242"/>
                      <a:pt x="609" y="242"/>
                    </a:cubicBezTo>
                    <a:close/>
                    <a:moveTo>
                      <a:pt x="319" y="473"/>
                    </a:moveTo>
                    <a:cubicBezTo>
                      <a:pt x="236" y="473"/>
                      <a:pt x="169" y="406"/>
                      <a:pt x="169" y="323"/>
                    </a:cubicBezTo>
                    <a:cubicBezTo>
                      <a:pt x="170" y="240"/>
                      <a:pt x="237" y="173"/>
                      <a:pt x="319" y="174"/>
                    </a:cubicBezTo>
                    <a:cubicBezTo>
                      <a:pt x="402" y="174"/>
                      <a:pt x="469" y="241"/>
                      <a:pt x="469" y="324"/>
                    </a:cubicBezTo>
                    <a:cubicBezTo>
                      <a:pt x="469" y="406"/>
                      <a:pt x="401" y="473"/>
                      <a:pt x="319" y="473"/>
                    </a:cubicBezTo>
                    <a:close/>
                  </a:path>
                </a:pathLst>
              </a:custGeom>
              <a:solidFill>
                <a:srgbClr val="EFC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custDataLst>
                  <p:tags r:id="rId19"/>
                </p:custDataLst>
              </p:nvPr>
            </p:nvSpPr>
            <p:spPr bwMode="auto">
              <a:xfrm>
                <a:off x="4073" y="1579"/>
                <a:ext cx="535" cy="535"/>
              </a:xfrm>
              <a:custGeom>
                <a:avLst/>
                <a:gdLst>
                  <a:gd name="T0" fmla="*/ 195 w 390"/>
                  <a:gd name="T1" fmla="*/ 0 h 390"/>
                  <a:gd name="T2" fmla="*/ 0 w 390"/>
                  <a:gd name="T3" fmla="*/ 195 h 390"/>
                  <a:gd name="T4" fmla="*/ 195 w 390"/>
                  <a:gd name="T5" fmla="*/ 390 h 390"/>
                  <a:gd name="T6" fmla="*/ 390 w 390"/>
                  <a:gd name="T7" fmla="*/ 195 h 390"/>
                  <a:gd name="T8" fmla="*/ 195 w 390"/>
                  <a:gd name="T9" fmla="*/ 0 h 390"/>
                  <a:gd name="T10" fmla="*/ 195 w 390"/>
                  <a:gd name="T11" fmla="*/ 344 h 390"/>
                  <a:gd name="T12" fmla="*/ 46 w 390"/>
                  <a:gd name="T13" fmla="*/ 195 h 390"/>
                  <a:gd name="T14" fmla="*/ 195 w 390"/>
                  <a:gd name="T15" fmla="*/ 46 h 390"/>
                  <a:gd name="T16" fmla="*/ 344 w 390"/>
                  <a:gd name="T17" fmla="*/ 195 h 390"/>
                  <a:gd name="T18" fmla="*/ 195 w 390"/>
                  <a:gd name="T19" fmla="*/ 34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90">
                    <a:moveTo>
                      <a:pt x="195" y="0"/>
                    </a:moveTo>
                    <a:cubicBezTo>
                      <a:pt x="87" y="0"/>
                      <a:pt x="0" y="87"/>
                      <a:pt x="0" y="195"/>
                    </a:cubicBezTo>
                    <a:cubicBezTo>
                      <a:pt x="0" y="303"/>
                      <a:pt x="87" y="390"/>
                      <a:pt x="195" y="390"/>
                    </a:cubicBezTo>
                    <a:cubicBezTo>
                      <a:pt x="303" y="390"/>
                      <a:pt x="390" y="303"/>
                      <a:pt x="390" y="195"/>
                    </a:cubicBezTo>
                    <a:cubicBezTo>
                      <a:pt x="390" y="87"/>
                      <a:pt x="303" y="0"/>
                      <a:pt x="195" y="0"/>
                    </a:cubicBezTo>
                    <a:close/>
                    <a:moveTo>
                      <a:pt x="195" y="344"/>
                    </a:moveTo>
                    <a:cubicBezTo>
                      <a:pt x="113" y="344"/>
                      <a:pt x="46" y="278"/>
                      <a:pt x="46" y="195"/>
                    </a:cubicBezTo>
                    <a:cubicBezTo>
                      <a:pt x="46" y="113"/>
                      <a:pt x="113" y="46"/>
                      <a:pt x="195" y="46"/>
                    </a:cubicBezTo>
                    <a:cubicBezTo>
                      <a:pt x="277" y="46"/>
                      <a:pt x="344" y="113"/>
                      <a:pt x="344" y="195"/>
                    </a:cubicBezTo>
                    <a:cubicBezTo>
                      <a:pt x="344" y="278"/>
                      <a:pt x="277" y="344"/>
                      <a:pt x="195" y="344"/>
                    </a:cubicBezTo>
                    <a:close/>
                  </a:path>
                </a:pathLst>
              </a:custGeom>
              <a:solidFill>
                <a:srgbClr val="EFC82D">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custDataLst>
                  <p:tags r:id="rId20"/>
                </p:custDataLst>
              </p:nvPr>
            </p:nvSpPr>
            <p:spPr bwMode="auto">
              <a:xfrm>
                <a:off x="3301" y="1535"/>
                <a:ext cx="555" cy="557"/>
              </a:xfrm>
              <a:custGeom>
                <a:avLst/>
                <a:gdLst>
                  <a:gd name="T0" fmla="*/ 383 w 405"/>
                  <a:gd name="T1" fmla="*/ 153 h 406"/>
                  <a:gd name="T2" fmla="*/ 356 w 405"/>
                  <a:gd name="T3" fmla="*/ 153 h 406"/>
                  <a:gd name="T4" fmla="*/ 349 w 405"/>
                  <a:gd name="T5" fmla="*/ 133 h 406"/>
                  <a:gd name="T6" fmla="*/ 349 w 405"/>
                  <a:gd name="T7" fmla="*/ 133 h 406"/>
                  <a:gd name="T8" fmla="*/ 369 w 405"/>
                  <a:gd name="T9" fmla="*/ 113 h 406"/>
                  <a:gd name="T10" fmla="*/ 369 w 405"/>
                  <a:gd name="T11" fmla="*/ 82 h 406"/>
                  <a:gd name="T12" fmla="*/ 326 w 405"/>
                  <a:gd name="T13" fmla="*/ 39 h 406"/>
                  <a:gd name="T14" fmla="*/ 295 w 405"/>
                  <a:gd name="T15" fmla="*/ 39 h 406"/>
                  <a:gd name="T16" fmla="*/ 275 w 405"/>
                  <a:gd name="T17" fmla="*/ 58 h 406"/>
                  <a:gd name="T18" fmla="*/ 255 w 405"/>
                  <a:gd name="T19" fmla="*/ 50 h 406"/>
                  <a:gd name="T20" fmla="*/ 255 w 405"/>
                  <a:gd name="T21" fmla="*/ 23 h 406"/>
                  <a:gd name="T22" fmla="*/ 233 w 405"/>
                  <a:gd name="T23" fmla="*/ 1 h 406"/>
                  <a:gd name="T24" fmla="*/ 173 w 405"/>
                  <a:gd name="T25" fmla="*/ 0 h 406"/>
                  <a:gd name="T26" fmla="*/ 151 w 405"/>
                  <a:gd name="T27" fmla="*/ 22 h 406"/>
                  <a:gd name="T28" fmla="*/ 151 w 405"/>
                  <a:gd name="T29" fmla="*/ 50 h 406"/>
                  <a:gd name="T30" fmla="*/ 131 w 405"/>
                  <a:gd name="T31" fmla="*/ 58 h 406"/>
                  <a:gd name="T32" fmla="*/ 113 w 405"/>
                  <a:gd name="T33" fmla="*/ 39 h 406"/>
                  <a:gd name="T34" fmla="*/ 81 w 405"/>
                  <a:gd name="T35" fmla="*/ 39 h 406"/>
                  <a:gd name="T36" fmla="*/ 39 w 405"/>
                  <a:gd name="T37" fmla="*/ 82 h 406"/>
                  <a:gd name="T38" fmla="*/ 39 w 405"/>
                  <a:gd name="T39" fmla="*/ 113 h 406"/>
                  <a:gd name="T40" fmla="*/ 57 w 405"/>
                  <a:gd name="T41" fmla="*/ 132 h 406"/>
                  <a:gd name="T42" fmla="*/ 49 w 405"/>
                  <a:gd name="T43" fmla="*/ 152 h 406"/>
                  <a:gd name="T44" fmla="*/ 22 w 405"/>
                  <a:gd name="T45" fmla="*/ 152 h 406"/>
                  <a:gd name="T46" fmla="*/ 0 w 405"/>
                  <a:gd name="T47" fmla="*/ 174 h 406"/>
                  <a:gd name="T48" fmla="*/ 0 w 405"/>
                  <a:gd name="T49" fmla="*/ 234 h 406"/>
                  <a:gd name="T50" fmla="*/ 22 w 405"/>
                  <a:gd name="T51" fmla="*/ 256 h 406"/>
                  <a:gd name="T52" fmla="*/ 50 w 405"/>
                  <a:gd name="T53" fmla="*/ 257 h 406"/>
                  <a:gd name="T54" fmla="*/ 57 w 405"/>
                  <a:gd name="T55" fmla="*/ 275 h 406"/>
                  <a:gd name="T56" fmla="*/ 39 w 405"/>
                  <a:gd name="T57" fmla="*/ 293 h 406"/>
                  <a:gd name="T58" fmla="*/ 39 w 405"/>
                  <a:gd name="T59" fmla="*/ 325 h 406"/>
                  <a:gd name="T60" fmla="*/ 82 w 405"/>
                  <a:gd name="T61" fmla="*/ 367 h 406"/>
                  <a:gd name="T62" fmla="*/ 113 w 405"/>
                  <a:gd name="T63" fmla="*/ 368 h 406"/>
                  <a:gd name="T64" fmla="*/ 132 w 405"/>
                  <a:gd name="T65" fmla="*/ 349 h 406"/>
                  <a:gd name="T66" fmla="*/ 150 w 405"/>
                  <a:gd name="T67" fmla="*/ 356 h 406"/>
                  <a:gd name="T68" fmla="*/ 150 w 405"/>
                  <a:gd name="T69" fmla="*/ 384 h 406"/>
                  <a:gd name="T70" fmla="*/ 172 w 405"/>
                  <a:gd name="T71" fmla="*/ 406 h 406"/>
                  <a:gd name="T72" fmla="*/ 232 w 405"/>
                  <a:gd name="T73" fmla="*/ 406 h 406"/>
                  <a:gd name="T74" fmla="*/ 254 w 405"/>
                  <a:gd name="T75" fmla="*/ 384 h 406"/>
                  <a:gd name="T76" fmla="*/ 254 w 405"/>
                  <a:gd name="T77" fmla="*/ 356 h 406"/>
                  <a:gd name="T78" fmla="*/ 273 w 405"/>
                  <a:gd name="T79" fmla="*/ 349 h 406"/>
                  <a:gd name="T80" fmla="*/ 273 w 405"/>
                  <a:gd name="T81" fmla="*/ 349 h 406"/>
                  <a:gd name="T82" fmla="*/ 293 w 405"/>
                  <a:gd name="T83" fmla="*/ 369 h 406"/>
                  <a:gd name="T84" fmla="*/ 324 w 405"/>
                  <a:gd name="T85" fmla="*/ 369 h 406"/>
                  <a:gd name="T86" fmla="*/ 367 w 405"/>
                  <a:gd name="T87" fmla="*/ 326 h 406"/>
                  <a:gd name="T88" fmla="*/ 367 w 405"/>
                  <a:gd name="T89" fmla="*/ 295 h 406"/>
                  <a:gd name="T90" fmla="*/ 348 w 405"/>
                  <a:gd name="T91" fmla="*/ 275 h 406"/>
                  <a:gd name="T92" fmla="*/ 348 w 405"/>
                  <a:gd name="T93" fmla="*/ 275 h 406"/>
                  <a:gd name="T94" fmla="*/ 355 w 405"/>
                  <a:gd name="T95" fmla="*/ 257 h 406"/>
                  <a:gd name="T96" fmla="*/ 383 w 405"/>
                  <a:gd name="T97" fmla="*/ 257 h 406"/>
                  <a:gd name="T98" fmla="*/ 405 w 405"/>
                  <a:gd name="T99" fmla="*/ 235 h 406"/>
                  <a:gd name="T100" fmla="*/ 405 w 405"/>
                  <a:gd name="T101" fmla="*/ 175 h 406"/>
                  <a:gd name="T102" fmla="*/ 383 w 405"/>
                  <a:gd name="T103" fmla="*/ 153 h 406"/>
                  <a:gd name="T104" fmla="*/ 200 w 405"/>
                  <a:gd name="T105" fmla="*/ 298 h 406"/>
                  <a:gd name="T106" fmla="*/ 106 w 405"/>
                  <a:gd name="T107" fmla="*/ 203 h 406"/>
                  <a:gd name="T108" fmla="*/ 201 w 405"/>
                  <a:gd name="T109" fmla="*/ 109 h 406"/>
                  <a:gd name="T110" fmla="*/ 295 w 405"/>
                  <a:gd name="T111" fmla="*/ 204 h 406"/>
                  <a:gd name="T112" fmla="*/ 200 w 405"/>
                  <a:gd name="T113" fmla="*/ 29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406">
                    <a:moveTo>
                      <a:pt x="383" y="153"/>
                    </a:moveTo>
                    <a:cubicBezTo>
                      <a:pt x="356" y="153"/>
                      <a:pt x="356" y="153"/>
                      <a:pt x="356" y="153"/>
                    </a:cubicBezTo>
                    <a:cubicBezTo>
                      <a:pt x="354" y="146"/>
                      <a:pt x="352" y="139"/>
                      <a:pt x="349" y="133"/>
                    </a:cubicBezTo>
                    <a:cubicBezTo>
                      <a:pt x="349" y="133"/>
                      <a:pt x="349" y="133"/>
                      <a:pt x="349" y="133"/>
                    </a:cubicBezTo>
                    <a:cubicBezTo>
                      <a:pt x="369" y="113"/>
                      <a:pt x="369" y="113"/>
                      <a:pt x="369" y="113"/>
                    </a:cubicBezTo>
                    <a:cubicBezTo>
                      <a:pt x="377" y="104"/>
                      <a:pt x="378" y="90"/>
                      <a:pt x="369" y="82"/>
                    </a:cubicBezTo>
                    <a:cubicBezTo>
                      <a:pt x="326" y="39"/>
                      <a:pt x="326" y="39"/>
                      <a:pt x="326" y="39"/>
                    </a:cubicBezTo>
                    <a:cubicBezTo>
                      <a:pt x="318" y="30"/>
                      <a:pt x="304" y="30"/>
                      <a:pt x="295" y="39"/>
                    </a:cubicBezTo>
                    <a:cubicBezTo>
                      <a:pt x="275" y="58"/>
                      <a:pt x="275" y="58"/>
                      <a:pt x="275" y="58"/>
                    </a:cubicBezTo>
                    <a:cubicBezTo>
                      <a:pt x="269" y="55"/>
                      <a:pt x="262" y="52"/>
                      <a:pt x="255" y="50"/>
                    </a:cubicBezTo>
                    <a:cubicBezTo>
                      <a:pt x="255" y="23"/>
                      <a:pt x="255" y="23"/>
                      <a:pt x="255" y="23"/>
                    </a:cubicBezTo>
                    <a:cubicBezTo>
                      <a:pt x="255" y="11"/>
                      <a:pt x="245" y="1"/>
                      <a:pt x="233" y="1"/>
                    </a:cubicBezTo>
                    <a:cubicBezTo>
                      <a:pt x="173" y="0"/>
                      <a:pt x="173" y="0"/>
                      <a:pt x="173" y="0"/>
                    </a:cubicBezTo>
                    <a:cubicBezTo>
                      <a:pt x="161" y="0"/>
                      <a:pt x="151" y="10"/>
                      <a:pt x="151" y="22"/>
                    </a:cubicBezTo>
                    <a:cubicBezTo>
                      <a:pt x="151" y="50"/>
                      <a:pt x="151" y="50"/>
                      <a:pt x="151" y="50"/>
                    </a:cubicBezTo>
                    <a:cubicBezTo>
                      <a:pt x="144" y="52"/>
                      <a:pt x="137" y="55"/>
                      <a:pt x="131" y="58"/>
                    </a:cubicBezTo>
                    <a:cubicBezTo>
                      <a:pt x="113" y="39"/>
                      <a:pt x="113" y="39"/>
                      <a:pt x="113" y="39"/>
                    </a:cubicBezTo>
                    <a:cubicBezTo>
                      <a:pt x="104" y="31"/>
                      <a:pt x="90" y="31"/>
                      <a:pt x="81" y="39"/>
                    </a:cubicBezTo>
                    <a:cubicBezTo>
                      <a:pt x="39" y="82"/>
                      <a:pt x="39" y="82"/>
                      <a:pt x="39" y="82"/>
                    </a:cubicBezTo>
                    <a:cubicBezTo>
                      <a:pt x="30" y="90"/>
                      <a:pt x="30" y="104"/>
                      <a:pt x="39" y="113"/>
                    </a:cubicBezTo>
                    <a:cubicBezTo>
                      <a:pt x="57" y="132"/>
                      <a:pt x="57" y="132"/>
                      <a:pt x="57" y="132"/>
                    </a:cubicBezTo>
                    <a:cubicBezTo>
                      <a:pt x="54" y="138"/>
                      <a:pt x="51" y="145"/>
                      <a:pt x="49" y="152"/>
                    </a:cubicBezTo>
                    <a:cubicBezTo>
                      <a:pt x="22" y="152"/>
                      <a:pt x="22" y="152"/>
                      <a:pt x="22" y="152"/>
                    </a:cubicBezTo>
                    <a:cubicBezTo>
                      <a:pt x="10" y="152"/>
                      <a:pt x="0" y="162"/>
                      <a:pt x="0" y="174"/>
                    </a:cubicBezTo>
                    <a:cubicBezTo>
                      <a:pt x="0" y="234"/>
                      <a:pt x="0" y="234"/>
                      <a:pt x="0" y="234"/>
                    </a:cubicBezTo>
                    <a:cubicBezTo>
                      <a:pt x="0" y="246"/>
                      <a:pt x="10" y="256"/>
                      <a:pt x="22" y="256"/>
                    </a:cubicBezTo>
                    <a:cubicBezTo>
                      <a:pt x="50" y="257"/>
                      <a:pt x="50" y="257"/>
                      <a:pt x="50" y="257"/>
                    </a:cubicBezTo>
                    <a:cubicBezTo>
                      <a:pt x="52" y="263"/>
                      <a:pt x="54" y="269"/>
                      <a:pt x="57" y="275"/>
                    </a:cubicBezTo>
                    <a:cubicBezTo>
                      <a:pt x="39" y="293"/>
                      <a:pt x="39" y="293"/>
                      <a:pt x="39" y="293"/>
                    </a:cubicBezTo>
                    <a:cubicBezTo>
                      <a:pt x="30" y="302"/>
                      <a:pt x="30" y="316"/>
                      <a:pt x="39" y="325"/>
                    </a:cubicBezTo>
                    <a:cubicBezTo>
                      <a:pt x="82" y="367"/>
                      <a:pt x="82" y="367"/>
                      <a:pt x="82" y="367"/>
                    </a:cubicBezTo>
                    <a:cubicBezTo>
                      <a:pt x="90" y="376"/>
                      <a:pt x="104" y="376"/>
                      <a:pt x="113" y="368"/>
                    </a:cubicBezTo>
                    <a:cubicBezTo>
                      <a:pt x="132" y="349"/>
                      <a:pt x="132" y="349"/>
                      <a:pt x="132" y="349"/>
                    </a:cubicBezTo>
                    <a:cubicBezTo>
                      <a:pt x="138" y="352"/>
                      <a:pt x="144" y="354"/>
                      <a:pt x="150" y="356"/>
                    </a:cubicBezTo>
                    <a:cubicBezTo>
                      <a:pt x="150" y="384"/>
                      <a:pt x="150" y="384"/>
                      <a:pt x="150" y="384"/>
                    </a:cubicBezTo>
                    <a:cubicBezTo>
                      <a:pt x="150" y="396"/>
                      <a:pt x="160" y="406"/>
                      <a:pt x="172" y="406"/>
                    </a:cubicBezTo>
                    <a:cubicBezTo>
                      <a:pt x="232" y="406"/>
                      <a:pt x="232" y="406"/>
                      <a:pt x="232" y="406"/>
                    </a:cubicBezTo>
                    <a:cubicBezTo>
                      <a:pt x="244" y="406"/>
                      <a:pt x="254" y="396"/>
                      <a:pt x="254" y="384"/>
                    </a:cubicBezTo>
                    <a:cubicBezTo>
                      <a:pt x="254" y="356"/>
                      <a:pt x="254" y="356"/>
                      <a:pt x="254" y="356"/>
                    </a:cubicBezTo>
                    <a:cubicBezTo>
                      <a:pt x="261" y="354"/>
                      <a:pt x="267" y="352"/>
                      <a:pt x="273" y="349"/>
                    </a:cubicBezTo>
                    <a:cubicBezTo>
                      <a:pt x="273" y="349"/>
                      <a:pt x="273" y="349"/>
                      <a:pt x="273" y="349"/>
                    </a:cubicBezTo>
                    <a:cubicBezTo>
                      <a:pt x="293" y="369"/>
                      <a:pt x="293" y="369"/>
                      <a:pt x="293" y="369"/>
                    </a:cubicBezTo>
                    <a:cubicBezTo>
                      <a:pt x="302" y="378"/>
                      <a:pt x="316" y="378"/>
                      <a:pt x="324" y="369"/>
                    </a:cubicBezTo>
                    <a:cubicBezTo>
                      <a:pt x="367" y="326"/>
                      <a:pt x="367" y="326"/>
                      <a:pt x="367" y="326"/>
                    </a:cubicBezTo>
                    <a:cubicBezTo>
                      <a:pt x="376" y="318"/>
                      <a:pt x="376" y="304"/>
                      <a:pt x="367" y="295"/>
                    </a:cubicBezTo>
                    <a:cubicBezTo>
                      <a:pt x="348" y="275"/>
                      <a:pt x="348" y="275"/>
                      <a:pt x="348" y="275"/>
                    </a:cubicBezTo>
                    <a:cubicBezTo>
                      <a:pt x="348" y="275"/>
                      <a:pt x="348" y="275"/>
                      <a:pt x="348" y="275"/>
                    </a:cubicBezTo>
                    <a:cubicBezTo>
                      <a:pt x="350" y="269"/>
                      <a:pt x="353" y="263"/>
                      <a:pt x="355" y="257"/>
                    </a:cubicBezTo>
                    <a:cubicBezTo>
                      <a:pt x="383" y="257"/>
                      <a:pt x="383" y="257"/>
                      <a:pt x="383" y="257"/>
                    </a:cubicBezTo>
                    <a:cubicBezTo>
                      <a:pt x="395" y="257"/>
                      <a:pt x="405" y="247"/>
                      <a:pt x="405" y="235"/>
                    </a:cubicBezTo>
                    <a:cubicBezTo>
                      <a:pt x="405" y="175"/>
                      <a:pt x="405" y="175"/>
                      <a:pt x="405" y="175"/>
                    </a:cubicBezTo>
                    <a:cubicBezTo>
                      <a:pt x="405" y="163"/>
                      <a:pt x="395" y="153"/>
                      <a:pt x="383" y="153"/>
                    </a:cubicBezTo>
                    <a:close/>
                    <a:moveTo>
                      <a:pt x="200" y="298"/>
                    </a:moveTo>
                    <a:cubicBezTo>
                      <a:pt x="148" y="298"/>
                      <a:pt x="106" y="255"/>
                      <a:pt x="106" y="203"/>
                    </a:cubicBezTo>
                    <a:cubicBezTo>
                      <a:pt x="107" y="151"/>
                      <a:pt x="149" y="109"/>
                      <a:pt x="201" y="109"/>
                    </a:cubicBezTo>
                    <a:cubicBezTo>
                      <a:pt x="253" y="110"/>
                      <a:pt x="295" y="152"/>
                      <a:pt x="295" y="204"/>
                    </a:cubicBezTo>
                    <a:cubicBezTo>
                      <a:pt x="295" y="256"/>
                      <a:pt x="252" y="298"/>
                      <a:pt x="200" y="298"/>
                    </a:cubicBezTo>
                    <a:close/>
                  </a:path>
                </a:pathLst>
              </a:custGeom>
              <a:solidFill>
                <a:srgbClr val="EFC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custDataLst>
                  <p:tags r:id="rId21"/>
                </p:custDataLst>
              </p:nvPr>
            </p:nvSpPr>
            <p:spPr bwMode="auto">
              <a:xfrm>
                <a:off x="3408" y="1646"/>
                <a:ext cx="336" cy="336"/>
              </a:xfrm>
              <a:custGeom>
                <a:avLst/>
                <a:gdLst>
                  <a:gd name="T0" fmla="*/ 123 w 245"/>
                  <a:gd name="T1" fmla="*/ 0 h 245"/>
                  <a:gd name="T2" fmla="*/ 0 w 245"/>
                  <a:gd name="T3" fmla="*/ 123 h 245"/>
                  <a:gd name="T4" fmla="*/ 123 w 245"/>
                  <a:gd name="T5" fmla="*/ 245 h 245"/>
                  <a:gd name="T6" fmla="*/ 245 w 245"/>
                  <a:gd name="T7" fmla="*/ 123 h 245"/>
                  <a:gd name="T8" fmla="*/ 123 w 245"/>
                  <a:gd name="T9" fmla="*/ 0 h 245"/>
                  <a:gd name="T10" fmla="*/ 123 w 245"/>
                  <a:gd name="T11" fmla="*/ 216 h 245"/>
                  <a:gd name="T12" fmla="*/ 29 w 245"/>
                  <a:gd name="T13" fmla="*/ 123 h 245"/>
                  <a:gd name="T14" fmla="*/ 123 w 245"/>
                  <a:gd name="T15" fmla="*/ 29 h 245"/>
                  <a:gd name="T16" fmla="*/ 216 w 245"/>
                  <a:gd name="T17" fmla="*/ 123 h 245"/>
                  <a:gd name="T18" fmla="*/ 123 w 245"/>
                  <a:gd name="T19" fmla="*/ 21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245">
                    <a:moveTo>
                      <a:pt x="123" y="0"/>
                    </a:moveTo>
                    <a:cubicBezTo>
                      <a:pt x="55" y="0"/>
                      <a:pt x="0" y="55"/>
                      <a:pt x="0" y="123"/>
                    </a:cubicBezTo>
                    <a:cubicBezTo>
                      <a:pt x="0" y="190"/>
                      <a:pt x="55" y="245"/>
                      <a:pt x="123" y="245"/>
                    </a:cubicBezTo>
                    <a:cubicBezTo>
                      <a:pt x="190" y="245"/>
                      <a:pt x="245" y="190"/>
                      <a:pt x="245" y="123"/>
                    </a:cubicBezTo>
                    <a:cubicBezTo>
                      <a:pt x="245" y="55"/>
                      <a:pt x="190" y="0"/>
                      <a:pt x="123" y="0"/>
                    </a:cubicBezTo>
                    <a:close/>
                    <a:moveTo>
                      <a:pt x="123" y="216"/>
                    </a:moveTo>
                    <a:cubicBezTo>
                      <a:pt x="71" y="216"/>
                      <a:pt x="29" y="174"/>
                      <a:pt x="29" y="123"/>
                    </a:cubicBezTo>
                    <a:cubicBezTo>
                      <a:pt x="29" y="71"/>
                      <a:pt x="71" y="29"/>
                      <a:pt x="123" y="29"/>
                    </a:cubicBezTo>
                    <a:cubicBezTo>
                      <a:pt x="174" y="29"/>
                      <a:pt x="216" y="71"/>
                      <a:pt x="216" y="123"/>
                    </a:cubicBezTo>
                    <a:cubicBezTo>
                      <a:pt x="216" y="174"/>
                      <a:pt x="174" y="216"/>
                      <a:pt x="123" y="216"/>
                    </a:cubicBezTo>
                    <a:close/>
                  </a:path>
                </a:pathLst>
              </a:custGeom>
              <a:solidFill>
                <a:srgbClr val="EFC82D">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custDataLst>
                  <p:tags r:id="rId22"/>
                </p:custDataLst>
              </p:nvPr>
            </p:nvSpPr>
            <p:spPr bwMode="auto">
              <a:xfrm>
                <a:off x="2752" y="2107"/>
                <a:ext cx="285" cy="282"/>
              </a:xfrm>
              <a:custGeom>
                <a:avLst/>
                <a:gdLst>
                  <a:gd name="T0" fmla="*/ 197 w 208"/>
                  <a:gd name="T1" fmla="*/ 78 h 206"/>
                  <a:gd name="T2" fmla="*/ 183 w 208"/>
                  <a:gd name="T3" fmla="*/ 77 h 206"/>
                  <a:gd name="T4" fmla="*/ 179 w 208"/>
                  <a:gd name="T5" fmla="*/ 68 h 206"/>
                  <a:gd name="T6" fmla="*/ 179 w 208"/>
                  <a:gd name="T7" fmla="*/ 67 h 206"/>
                  <a:gd name="T8" fmla="*/ 189 w 208"/>
                  <a:gd name="T9" fmla="*/ 57 h 206"/>
                  <a:gd name="T10" fmla="*/ 189 w 208"/>
                  <a:gd name="T11" fmla="*/ 41 h 206"/>
                  <a:gd name="T12" fmla="*/ 167 w 208"/>
                  <a:gd name="T13" fmla="*/ 20 h 206"/>
                  <a:gd name="T14" fmla="*/ 151 w 208"/>
                  <a:gd name="T15" fmla="*/ 20 h 206"/>
                  <a:gd name="T16" fmla="*/ 141 w 208"/>
                  <a:gd name="T17" fmla="*/ 30 h 206"/>
                  <a:gd name="T18" fmla="*/ 131 w 208"/>
                  <a:gd name="T19" fmla="*/ 25 h 206"/>
                  <a:gd name="T20" fmla="*/ 131 w 208"/>
                  <a:gd name="T21" fmla="*/ 12 h 206"/>
                  <a:gd name="T22" fmla="*/ 120 w 208"/>
                  <a:gd name="T23" fmla="*/ 0 h 206"/>
                  <a:gd name="T24" fmla="*/ 89 w 208"/>
                  <a:gd name="T25" fmla="*/ 0 h 206"/>
                  <a:gd name="T26" fmla="*/ 77 w 208"/>
                  <a:gd name="T27" fmla="*/ 11 h 206"/>
                  <a:gd name="T28" fmla="*/ 77 w 208"/>
                  <a:gd name="T29" fmla="*/ 25 h 206"/>
                  <a:gd name="T30" fmla="*/ 67 w 208"/>
                  <a:gd name="T31" fmla="*/ 29 h 206"/>
                  <a:gd name="T32" fmla="*/ 58 w 208"/>
                  <a:gd name="T33" fmla="*/ 20 h 206"/>
                  <a:gd name="T34" fmla="*/ 42 w 208"/>
                  <a:gd name="T35" fmla="*/ 20 h 206"/>
                  <a:gd name="T36" fmla="*/ 20 w 208"/>
                  <a:gd name="T37" fmla="*/ 42 h 206"/>
                  <a:gd name="T38" fmla="*/ 20 w 208"/>
                  <a:gd name="T39" fmla="*/ 57 h 206"/>
                  <a:gd name="T40" fmla="*/ 29 w 208"/>
                  <a:gd name="T41" fmla="*/ 67 h 206"/>
                  <a:gd name="T42" fmla="*/ 25 w 208"/>
                  <a:gd name="T43" fmla="*/ 77 h 206"/>
                  <a:gd name="T44" fmla="*/ 11 w 208"/>
                  <a:gd name="T45" fmla="*/ 77 h 206"/>
                  <a:gd name="T46" fmla="*/ 0 w 208"/>
                  <a:gd name="T47" fmla="*/ 88 h 206"/>
                  <a:gd name="T48" fmla="*/ 0 w 208"/>
                  <a:gd name="T49" fmla="*/ 119 h 206"/>
                  <a:gd name="T50" fmla="*/ 11 w 208"/>
                  <a:gd name="T51" fmla="*/ 130 h 206"/>
                  <a:gd name="T52" fmla="*/ 25 w 208"/>
                  <a:gd name="T53" fmla="*/ 130 h 206"/>
                  <a:gd name="T54" fmla="*/ 29 w 208"/>
                  <a:gd name="T55" fmla="*/ 140 h 206"/>
                  <a:gd name="T56" fmla="*/ 20 w 208"/>
                  <a:gd name="T57" fmla="*/ 149 h 206"/>
                  <a:gd name="T58" fmla="*/ 20 w 208"/>
                  <a:gd name="T59" fmla="*/ 165 h 206"/>
                  <a:gd name="T60" fmla="*/ 42 w 208"/>
                  <a:gd name="T61" fmla="*/ 187 h 206"/>
                  <a:gd name="T62" fmla="*/ 58 w 208"/>
                  <a:gd name="T63" fmla="*/ 187 h 206"/>
                  <a:gd name="T64" fmla="*/ 67 w 208"/>
                  <a:gd name="T65" fmla="*/ 177 h 206"/>
                  <a:gd name="T66" fmla="*/ 77 w 208"/>
                  <a:gd name="T67" fmla="*/ 181 h 206"/>
                  <a:gd name="T68" fmla="*/ 77 w 208"/>
                  <a:gd name="T69" fmla="*/ 195 h 206"/>
                  <a:gd name="T70" fmla="*/ 88 w 208"/>
                  <a:gd name="T71" fmla="*/ 206 h 206"/>
                  <a:gd name="T72" fmla="*/ 119 w 208"/>
                  <a:gd name="T73" fmla="*/ 206 h 206"/>
                  <a:gd name="T74" fmla="*/ 130 w 208"/>
                  <a:gd name="T75" fmla="*/ 195 h 206"/>
                  <a:gd name="T76" fmla="*/ 130 w 208"/>
                  <a:gd name="T77" fmla="*/ 181 h 206"/>
                  <a:gd name="T78" fmla="*/ 140 w 208"/>
                  <a:gd name="T79" fmla="*/ 177 h 206"/>
                  <a:gd name="T80" fmla="*/ 140 w 208"/>
                  <a:gd name="T81" fmla="*/ 177 h 206"/>
                  <a:gd name="T82" fmla="*/ 150 w 208"/>
                  <a:gd name="T83" fmla="*/ 187 h 206"/>
                  <a:gd name="T84" fmla="*/ 166 w 208"/>
                  <a:gd name="T85" fmla="*/ 187 h 206"/>
                  <a:gd name="T86" fmla="*/ 188 w 208"/>
                  <a:gd name="T87" fmla="*/ 166 h 206"/>
                  <a:gd name="T88" fmla="*/ 188 w 208"/>
                  <a:gd name="T89" fmla="*/ 150 h 206"/>
                  <a:gd name="T90" fmla="*/ 178 w 208"/>
                  <a:gd name="T91" fmla="*/ 140 h 206"/>
                  <a:gd name="T92" fmla="*/ 178 w 208"/>
                  <a:gd name="T93" fmla="*/ 140 h 206"/>
                  <a:gd name="T94" fmla="*/ 182 w 208"/>
                  <a:gd name="T95" fmla="*/ 131 h 206"/>
                  <a:gd name="T96" fmla="*/ 196 w 208"/>
                  <a:gd name="T97" fmla="*/ 131 h 206"/>
                  <a:gd name="T98" fmla="*/ 208 w 208"/>
                  <a:gd name="T99" fmla="*/ 119 h 206"/>
                  <a:gd name="T100" fmla="*/ 208 w 208"/>
                  <a:gd name="T101" fmla="*/ 89 h 206"/>
                  <a:gd name="T102" fmla="*/ 197 w 208"/>
                  <a:gd name="T103" fmla="*/ 78 h 206"/>
                  <a:gd name="T104" fmla="*/ 103 w 208"/>
                  <a:gd name="T105" fmla="*/ 151 h 206"/>
                  <a:gd name="T106" fmla="*/ 54 w 208"/>
                  <a:gd name="T107" fmla="*/ 103 h 206"/>
                  <a:gd name="T108" fmla="*/ 103 w 208"/>
                  <a:gd name="T109" fmla="*/ 56 h 206"/>
                  <a:gd name="T110" fmla="*/ 151 w 208"/>
                  <a:gd name="T111" fmla="*/ 103 h 206"/>
                  <a:gd name="T112" fmla="*/ 103 w 208"/>
                  <a:gd name="T113" fmla="*/ 15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206">
                    <a:moveTo>
                      <a:pt x="197" y="78"/>
                    </a:moveTo>
                    <a:cubicBezTo>
                      <a:pt x="183" y="77"/>
                      <a:pt x="183" y="77"/>
                      <a:pt x="183" y="77"/>
                    </a:cubicBezTo>
                    <a:cubicBezTo>
                      <a:pt x="182" y="74"/>
                      <a:pt x="180" y="71"/>
                      <a:pt x="179" y="68"/>
                    </a:cubicBezTo>
                    <a:cubicBezTo>
                      <a:pt x="179" y="67"/>
                      <a:pt x="179" y="67"/>
                      <a:pt x="179" y="67"/>
                    </a:cubicBezTo>
                    <a:cubicBezTo>
                      <a:pt x="189" y="57"/>
                      <a:pt x="189" y="57"/>
                      <a:pt x="189" y="57"/>
                    </a:cubicBezTo>
                    <a:cubicBezTo>
                      <a:pt x="194" y="53"/>
                      <a:pt x="194" y="46"/>
                      <a:pt x="189" y="41"/>
                    </a:cubicBezTo>
                    <a:cubicBezTo>
                      <a:pt x="167" y="20"/>
                      <a:pt x="167" y="20"/>
                      <a:pt x="167" y="20"/>
                    </a:cubicBezTo>
                    <a:cubicBezTo>
                      <a:pt x="163" y="15"/>
                      <a:pt x="156" y="15"/>
                      <a:pt x="151" y="20"/>
                    </a:cubicBezTo>
                    <a:cubicBezTo>
                      <a:pt x="141" y="30"/>
                      <a:pt x="141" y="30"/>
                      <a:pt x="141" y="30"/>
                    </a:cubicBezTo>
                    <a:cubicBezTo>
                      <a:pt x="138" y="28"/>
                      <a:pt x="134" y="27"/>
                      <a:pt x="131" y="25"/>
                    </a:cubicBezTo>
                    <a:cubicBezTo>
                      <a:pt x="131" y="12"/>
                      <a:pt x="131" y="12"/>
                      <a:pt x="131" y="12"/>
                    </a:cubicBezTo>
                    <a:cubicBezTo>
                      <a:pt x="131" y="5"/>
                      <a:pt x="126" y="0"/>
                      <a:pt x="120" y="0"/>
                    </a:cubicBezTo>
                    <a:cubicBezTo>
                      <a:pt x="89" y="0"/>
                      <a:pt x="89" y="0"/>
                      <a:pt x="89" y="0"/>
                    </a:cubicBezTo>
                    <a:cubicBezTo>
                      <a:pt x="82" y="0"/>
                      <a:pt x="77" y="5"/>
                      <a:pt x="77" y="11"/>
                    </a:cubicBezTo>
                    <a:cubicBezTo>
                      <a:pt x="77" y="25"/>
                      <a:pt x="77" y="25"/>
                      <a:pt x="77" y="25"/>
                    </a:cubicBezTo>
                    <a:cubicBezTo>
                      <a:pt x="74" y="26"/>
                      <a:pt x="70" y="28"/>
                      <a:pt x="67" y="29"/>
                    </a:cubicBezTo>
                    <a:cubicBezTo>
                      <a:pt x="58" y="20"/>
                      <a:pt x="58" y="20"/>
                      <a:pt x="58" y="20"/>
                    </a:cubicBezTo>
                    <a:cubicBezTo>
                      <a:pt x="53" y="16"/>
                      <a:pt x="46" y="16"/>
                      <a:pt x="42" y="20"/>
                    </a:cubicBezTo>
                    <a:cubicBezTo>
                      <a:pt x="20" y="42"/>
                      <a:pt x="20" y="42"/>
                      <a:pt x="20" y="42"/>
                    </a:cubicBezTo>
                    <a:cubicBezTo>
                      <a:pt x="15" y="46"/>
                      <a:pt x="15" y="53"/>
                      <a:pt x="20" y="57"/>
                    </a:cubicBezTo>
                    <a:cubicBezTo>
                      <a:pt x="29" y="67"/>
                      <a:pt x="29" y="67"/>
                      <a:pt x="29" y="67"/>
                    </a:cubicBezTo>
                    <a:cubicBezTo>
                      <a:pt x="28" y="70"/>
                      <a:pt x="26" y="74"/>
                      <a:pt x="25" y="77"/>
                    </a:cubicBezTo>
                    <a:cubicBezTo>
                      <a:pt x="11" y="77"/>
                      <a:pt x="11" y="77"/>
                      <a:pt x="11" y="77"/>
                    </a:cubicBezTo>
                    <a:cubicBezTo>
                      <a:pt x="5" y="77"/>
                      <a:pt x="0" y="82"/>
                      <a:pt x="0" y="88"/>
                    </a:cubicBezTo>
                    <a:cubicBezTo>
                      <a:pt x="0" y="119"/>
                      <a:pt x="0" y="119"/>
                      <a:pt x="0" y="119"/>
                    </a:cubicBezTo>
                    <a:cubicBezTo>
                      <a:pt x="0" y="125"/>
                      <a:pt x="5" y="130"/>
                      <a:pt x="11" y="130"/>
                    </a:cubicBezTo>
                    <a:cubicBezTo>
                      <a:pt x="25" y="130"/>
                      <a:pt x="25" y="130"/>
                      <a:pt x="25" y="130"/>
                    </a:cubicBezTo>
                    <a:cubicBezTo>
                      <a:pt x="26" y="133"/>
                      <a:pt x="28" y="137"/>
                      <a:pt x="29" y="140"/>
                    </a:cubicBezTo>
                    <a:cubicBezTo>
                      <a:pt x="20" y="149"/>
                      <a:pt x="20" y="149"/>
                      <a:pt x="20" y="149"/>
                    </a:cubicBezTo>
                    <a:cubicBezTo>
                      <a:pt x="15" y="153"/>
                      <a:pt x="15" y="160"/>
                      <a:pt x="20" y="165"/>
                    </a:cubicBezTo>
                    <a:cubicBezTo>
                      <a:pt x="42" y="187"/>
                      <a:pt x="42" y="187"/>
                      <a:pt x="42" y="187"/>
                    </a:cubicBezTo>
                    <a:cubicBezTo>
                      <a:pt x="46" y="191"/>
                      <a:pt x="53" y="191"/>
                      <a:pt x="58" y="187"/>
                    </a:cubicBezTo>
                    <a:cubicBezTo>
                      <a:pt x="67" y="177"/>
                      <a:pt x="67" y="177"/>
                      <a:pt x="67" y="177"/>
                    </a:cubicBezTo>
                    <a:cubicBezTo>
                      <a:pt x="70" y="179"/>
                      <a:pt x="74" y="180"/>
                      <a:pt x="77" y="181"/>
                    </a:cubicBezTo>
                    <a:cubicBezTo>
                      <a:pt x="77" y="195"/>
                      <a:pt x="77" y="195"/>
                      <a:pt x="77" y="195"/>
                    </a:cubicBezTo>
                    <a:cubicBezTo>
                      <a:pt x="77" y="201"/>
                      <a:pt x="82" y="206"/>
                      <a:pt x="88" y="206"/>
                    </a:cubicBezTo>
                    <a:cubicBezTo>
                      <a:pt x="119" y="206"/>
                      <a:pt x="119" y="206"/>
                      <a:pt x="119" y="206"/>
                    </a:cubicBezTo>
                    <a:cubicBezTo>
                      <a:pt x="125" y="206"/>
                      <a:pt x="130" y="201"/>
                      <a:pt x="130" y="195"/>
                    </a:cubicBezTo>
                    <a:cubicBezTo>
                      <a:pt x="130" y="181"/>
                      <a:pt x="130" y="181"/>
                      <a:pt x="130" y="181"/>
                    </a:cubicBezTo>
                    <a:cubicBezTo>
                      <a:pt x="134" y="180"/>
                      <a:pt x="137" y="179"/>
                      <a:pt x="140" y="177"/>
                    </a:cubicBezTo>
                    <a:cubicBezTo>
                      <a:pt x="140" y="177"/>
                      <a:pt x="140" y="177"/>
                      <a:pt x="140" y="177"/>
                    </a:cubicBezTo>
                    <a:cubicBezTo>
                      <a:pt x="150" y="187"/>
                      <a:pt x="150" y="187"/>
                      <a:pt x="150" y="187"/>
                    </a:cubicBezTo>
                    <a:cubicBezTo>
                      <a:pt x="155" y="192"/>
                      <a:pt x="162" y="192"/>
                      <a:pt x="166" y="187"/>
                    </a:cubicBezTo>
                    <a:cubicBezTo>
                      <a:pt x="188" y="166"/>
                      <a:pt x="188" y="166"/>
                      <a:pt x="188" y="166"/>
                    </a:cubicBezTo>
                    <a:cubicBezTo>
                      <a:pt x="193" y="161"/>
                      <a:pt x="193" y="154"/>
                      <a:pt x="188" y="150"/>
                    </a:cubicBezTo>
                    <a:cubicBezTo>
                      <a:pt x="178" y="140"/>
                      <a:pt x="178" y="140"/>
                      <a:pt x="178" y="140"/>
                    </a:cubicBezTo>
                    <a:cubicBezTo>
                      <a:pt x="178" y="140"/>
                      <a:pt x="178" y="140"/>
                      <a:pt x="178" y="140"/>
                    </a:cubicBezTo>
                    <a:cubicBezTo>
                      <a:pt x="180" y="137"/>
                      <a:pt x="181" y="134"/>
                      <a:pt x="182" y="131"/>
                    </a:cubicBezTo>
                    <a:cubicBezTo>
                      <a:pt x="196" y="131"/>
                      <a:pt x="196" y="131"/>
                      <a:pt x="196" y="131"/>
                    </a:cubicBezTo>
                    <a:cubicBezTo>
                      <a:pt x="203" y="131"/>
                      <a:pt x="208" y="126"/>
                      <a:pt x="208" y="119"/>
                    </a:cubicBezTo>
                    <a:cubicBezTo>
                      <a:pt x="208" y="89"/>
                      <a:pt x="208" y="89"/>
                      <a:pt x="208" y="89"/>
                    </a:cubicBezTo>
                    <a:cubicBezTo>
                      <a:pt x="208" y="83"/>
                      <a:pt x="203" y="78"/>
                      <a:pt x="197" y="78"/>
                    </a:cubicBezTo>
                    <a:close/>
                    <a:moveTo>
                      <a:pt x="103" y="151"/>
                    </a:moveTo>
                    <a:cubicBezTo>
                      <a:pt x="76" y="151"/>
                      <a:pt x="54" y="130"/>
                      <a:pt x="54" y="103"/>
                    </a:cubicBezTo>
                    <a:cubicBezTo>
                      <a:pt x="55" y="77"/>
                      <a:pt x="76" y="55"/>
                      <a:pt x="103" y="56"/>
                    </a:cubicBezTo>
                    <a:cubicBezTo>
                      <a:pt x="130" y="56"/>
                      <a:pt x="151" y="77"/>
                      <a:pt x="151" y="103"/>
                    </a:cubicBezTo>
                    <a:cubicBezTo>
                      <a:pt x="151" y="130"/>
                      <a:pt x="129" y="151"/>
                      <a:pt x="103" y="151"/>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a:spLocks noEditPoints="1"/>
              </p:cNvSpPr>
              <p:nvPr>
                <p:custDataLst>
                  <p:tags r:id="rId23"/>
                </p:custDataLst>
              </p:nvPr>
            </p:nvSpPr>
            <p:spPr bwMode="auto">
              <a:xfrm>
                <a:off x="2807" y="2163"/>
                <a:ext cx="173" cy="171"/>
              </a:xfrm>
              <a:custGeom>
                <a:avLst/>
                <a:gdLst>
                  <a:gd name="T0" fmla="*/ 63 w 126"/>
                  <a:gd name="T1" fmla="*/ 0 h 125"/>
                  <a:gd name="T2" fmla="*/ 0 w 126"/>
                  <a:gd name="T3" fmla="*/ 62 h 125"/>
                  <a:gd name="T4" fmla="*/ 63 w 126"/>
                  <a:gd name="T5" fmla="*/ 125 h 125"/>
                  <a:gd name="T6" fmla="*/ 126 w 126"/>
                  <a:gd name="T7" fmla="*/ 62 h 125"/>
                  <a:gd name="T8" fmla="*/ 63 w 126"/>
                  <a:gd name="T9" fmla="*/ 0 h 125"/>
                  <a:gd name="T10" fmla="*/ 63 w 126"/>
                  <a:gd name="T11" fmla="*/ 110 h 125"/>
                  <a:gd name="T12" fmla="*/ 15 w 126"/>
                  <a:gd name="T13" fmla="*/ 62 h 125"/>
                  <a:gd name="T14" fmla="*/ 63 w 126"/>
                  <a:gd name="T15" fmla="*/ 15 h 125"/>
                  <a:gd name="T16" fmla="*/ 111 w 126"/>
                  <a:gd name="T17" fmla="*/ 62 h 125"/>
                  <a:gd name="T18" fmla="*/ 63 w 126"/>
                  <a:gd name="T19" fmla="*/ 11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63" y="0"/>
                    </a:moveTo>
                    <a:cubicBezTo>
                      <a:pt x="28" y="0"/>
                      <a:pt x="0" y="28"/>
                      <a:pt x="0" y="62"/>
                    </a:cubicBezTo>
                    <a:cubicBezTo>
                      <a:pt x="0" y="97"/>
                      <a:pt x="28" y="125"/>
                      <a:pt x="63" y="125"/>
                    </a:cubicBezTo>
                    <a:cubicBezTo>
                      <a:pt x="98" y="125"/>
                      <a:pt x="126" y="97"/>
                      <a:pt x="126" y="62"/>
                    </a:cubicBezTo>
                    <a:cubicBezTo>
                      <a:pt x="126" y="28"/>
                      <a:pt x="98" y="0"/>
                      <a:pt x="63" y="0"/>
                    </a:cubicBezTo>
                    <a:close/>
                    <a:moveTo>
                      <a:pt x="63" y="110"/>
                    </a:moveTo>
                    <a:cubicBezTo>
                      <a:pt x="36" y="110"/>
                      <a:pt x="15" y="89"/>
                      <a:pt x="15" y="62"/>
                    </a:cubicBezTo>
                    <a:cubicBezTo>
                      <a:pt x="15" y="36"/>
                      <a:pt x="36" y="15"/>
                      <a:pt x="63" y="15"/>
                    </a:cubicBezTo>
                    <a:cubicBezTo>
                      <a:pt x="89" y="15"/>
                      <a:pt x="111" y="36"/>
                      <a:pt x="111" y="62"/>
                    </a:cubicBezTo>
                    <a:cubicBezTo>
                      <a:pt x="111" y="89"/>
                      <a:pt x="89" y="110"/>
                      <a:pt x="63" y="110"/>
                    </a:cubicBezTo>
                    <a:close/>
                  </a:path>
                </a:pathLst>
              </a:custGeom>
              <a:solidFill>
                <a:srgbClr val="D9D9D9">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a:spLocks noEditPoints="1"/>
              </p:cNvSpPr>
              <p:nvPr>
                <p:custDataLst>
                  <p:tags r:id="rId24"/>
                </p:custDataLst>
              </p:nvPr>
            </p:nvSpPr>
            <p:spPr bwMode="auto">
              <a:xfrm>
                <a:off x="2395" y="2607"/>
                <a:ext cx="406" cy="401"/>
              </a:xfrm>
              <a:custGeom>
                <a:avLst/>
                <a:gdLst>
                  <a:gd name="T0" fmla="*/ 280 w 296"/>
                  <a:gd name="T1" fmla="*/ 110 h 293"/>
                  <a:gd name="T2" fmla="*/ 260 w 296"/>
                  <a:gd name="T3" fmla="*/ 110 h 293"/>
                  <a:gd name="T4" fmla="*/ 254 w 296"/>
                  <a:gd name="T5" fmla="*/ 95 h 293"/>
                  <a:gd name="T6" fmla="*/ 255 w 296"/>
                  <a:gd name="T7" fmla="*/ 95 h 293"/>
                  <a:gd name="T8" fmla="*/ 269 w 296"/>
                  <a:gd name="T9" fmla="*/ 81 h 293"/>
                  <a:gd name="T10" fmla="*/ 269 w 296"/>
                  <a:gd name="T11" fmla="*/ 58 h 293"/>
                  <a:gd name="T12" fmla="*/ 238 w 296"/>
                  <a:gd name="T13" fmla="*/ 27 h 293"/>
                  <a:gd name="T14" fmla="*/ 215 w 296"/>
                  <a:gd name="T15" fmla="*/ 27 h 293"/>
                  <a:gd name="T16" fmla="*/ 201 w 296"/>
                  <a:gd name="T17" fmla="*/ 42 h 293"/>
                  <a:gd name="T18" fmla="*/ 186 w 296"/>
                  <a:gd name="T19" fmla="*/ 36 h 293"/>
                  <a:gd name="T20" fmla="*/ 186 w 296"/>
                  <a:gd name="T21" fmla="*/ 16 h 293"/>
                  <a:gd name="T22" fmla="*/ 170 w 296"/>
                  <a:gd name="T23" fmla="*/ 0 h 293"/>
                  <a:gd name="T24" fmla="*/ 126 w 296"/>
                  <a:gd name="T25" fmla="*/ 0 h 293"/>
                  <a:gd name="T26" fmla="*/ 110 w 296"/>
                  <a:gd name="T27" fmla="*/ 16 h 293"/>
                  <a:gd name="T28" fmla="*/ 110 w 296"/>
                  <a:gd name="T29" fmla="*/ 35 h 293"/>
                  <a:gd name="T30" fmla="*/ 96 w 296"/>
                  <a:gd name="T31" fmla="*/ 41 h 293"/>
                  <a:gd name="T32" fmla="*/ 82 w 296"/>
                  <a:gd name="T33" fmla="*/ 28 h 293"/>
                  <a:gd name="T34" fmla="*/ 59 w 296"/>
                  <a:gd name="T35" fmla="*/ 28 h 293"/>
                  <a:gd name="T36" fmla="*/ 28 w 296"/>
                  <a:gd name="T37" fmla="*/ 59 h 293"/>
                  <a:gd name="T38" fmla="*/ 28 w 296"/>
                  <a:gd name="T39" fmla="*/ 81 h 293"/>
                  <a:gd name="T40" fmla="*/ 42 w 296"/>
                  <a:gd name="T41" fmla="*/ 95 h 293"/>
                  <a:gd name="T42" fmla="*/ 36 w 296"/>
                  <a:gd name="T43" fmla="*/ 109 h 293"/>
                  <a:gd name="T44" fmla="*/ 16 w 296"/>
                  <a:gd name="T45" fmla="*/ 109 h 293"/>
                  <a:gd name="T46" fmla="*/ 0 w 296"/>
                  <a:gd name="T47" fmla="*/ 125 h 293"/>
                  <a:gd name="T48" fmla="*/ 0 w 296"/>
                  <a:gd name="T49" fmla="*/ 169 h 293"/>
                  <a:gd name="T50" fmla="*/ 16 w 296"/>
                  <a:gd name="T51" fmla="*/ 185 h 293"/>
                  <a:gd name="T52" fmla="*/ 36 w 296"/>
                  <a:gd name="T53" fmla="*/ 185 h 293"/>
                  <a:gd name="T54" fmla="*/ 42 w 296"/>
                  <a:gd name="T55" fmla="*/ 198 h 293"/>
                  <a:gd name="T56" fmla="*/ 28 w 296"/>
                  <a:gd name="T57" fmla="*/ 211 h 293"/>
                  <a:gd name="T58" fmla="*/ 28 w 296"/>
                  <a:gd name="T59" fmla="*/ 234 h 293"/>
                  <a:gd name="T60" fmla="*/ 60 w 296"/>
                  <a:gd name="T61" fmla="*/ 265 h 293"/>
                  <a:gd name="T62" fmla="*/ 82 w 296"/>
                  <a:gd name="T63" fmla="*/ 265 h 293"/>
                  <a:gd name="T64" fmla="*/ 96 w 296"/>
                  <a:gd name="T65" fmla="*/ 251 h 293"/>
                  <a:gd name="T66" fmla="*/ 109 w 296"/>
                  <a:gd name="T67" fmla="*/ 257 h 293"/>
                  <a:gd name="T68" fmla="*/ 109 w 296"/>
                  <a:gd name="T69" fmla="*/ 276 h 293"/>
                  <a:gd name="T70" fmla="*/ 125 w 296"/>
                  <a:gd name="T71" fmla="*/ 292 h 293"/>
                  <a:gd name="T72" fmla="*/ 169 w 296"/>
                  <a:gd name="T73" fmla="*/ 293 h 293"/>
                  <a:gd name="T74" fmla="*/ 186 w 296"/>
                  <a:gd name="T75" fmla="*/ 277 h 293"/>
                  <a:gd name="T76" fmla="*/ 186 w 296"/>
                  <a:gd name="T77" fmla="*/ 257 h 293"/>
                  <a:gd name="T78" fmla="*/ 199 w 296"/>
                  <a:gd name="T79" fmla="*/ 251 h 293"/>
                  <a:gd name="T80" fmla="*/ 200 w 296"/>
                  <a:gd name="T81" fmla="*/ 252 h 293"/>
                  <a:gd name="T82" fmla="*/ 214 w 296"/>
                  <a:gd name="T83" fmla="*/ 266 h 293"/>
                  <a:gd name="T84" fmla="*/ 237 w 296"/>
                  <a:gd name="T85" fmla="*/ 266 h 293"/>
                  <a:gd name="T86" fmla="*/ 268 w 296"/>
                  <a:gd name="T87" fmla="*/ 235 h 293"/>
                  <a:gd name="T88" fmla="*/ 268 w 296"/>
                  <a:gd name="T89" fmla="*/ 213 h 293"/>
                  <a:gd name="T90" fmla="*/ 254 w 296"/>
                  <a:gd name="T91" fmla="*/ 198 h 293"/>
                  <a:gd name="T92" fmla="*/ 254 w 296"/>
                  <a:gd name="T93" fmla="*/ 198 h 293"/>
                  <a:gd name="T94" fmla="*/ 259 w 296"/>
                  <a:gd name="T95" fmla="*/ 185 h 293"/>
                  <a:gd name="T96" fmla="*/ 280 w 296"/>
                  <a:gd name="T97" fmla="*/ 185 h 293"/>
                  <a:gd name="T98" fmla="*/ 296 w 296"/>
                  <a:gd name="T99" fmla="*/ 169 h 293"/>
                  <a:gd name="T100" fmla="*/ 296 w 296"/>
                  <a:gd name="T101" fmla="*/ 126 h 293"/>
                  <a:gd name="T102" fmla="*/ 280 w 296"/>
                  <a:gd name="T103" fmla="*/ 110 h 293"/>
                  <a:gd name="T104" fmla="*/ 146 w 296"/>
                  <a:gd name="T105" fmla="*/ 214 h 293"/>
                  <a:gd name="T106" fmla="*/ 78 w 296"/>
                  <a:gd name="T107" fmla="*/ 146 h 293"/>
                  <a:gd name="T108" fmla="*/ 147 w 296"/>
                  <a:gd name="T109" fmla="*/ 78 h 293"/>
                  <a:gd name="T110" fmla="*/ 215 w 296"/>
                  <a:gd name="T111" fmla="*/ 147 h 293"/>
                  <a:gd name="T112" fmla="*/ 146 w 296"/>
                  <a:gd name="T113" fmla="*/ 21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6" h="293">
                    <a:moveTo>
                      <a:pt x="280" y="110"/>
                    </a:moveTo>
                    <a:cubicBezTo>
                      <a:pt x="260" y="110"/>
                      <a:pt x="260" y="110"/>
                      <a:pt x="260" y="110"/>
                    </a:cubicBezTo>
                    <a:cubicBezTo>
                      <a:pt x="259" y="105"/>
                      <a:pt x="257" y="100"/>
                      <a:pt x="254" y="95"/>
                    </a:cubicBezTo>
                    <a:cubicBezTo>
                      <a:pt x="255" y="95"/>
                      <a:pt x="255" y="95"/>
                      <a:pt x="255" y="95"/>
                    </a:cubicBezTo>
                    <a:cubicBezTo>
                      <a:pt x="269" y="81"/>
                      <a:pt x="269" y="81"/>
                      <a:pt x="269" y="81"/>
                    </a:cubicBezTo>
                    <a:cubicBezTo>
                      <a:pt x="276" y="75"/>
                      <a:pt x="276" y="65"/>
                      <a:pt x="269" y="58"/>
                    </a:cubicBezTo>
                    <a:cubicBezTo>
                      <a:pt x="238" y="27"/>
                      <a:pt x="238" y="27"/>
                      <a:pt x="238" y="27"/>
                    </a:cubicBezTo>
                    <a:cubicBezTo>
                      <a:pt x="232" y="21"/>
                      <a:pt x="222" y="21"/>
                      <a:pt x="215" y="27"/>
                    </a:cubicBezTo>
                    <a:cubicBezTo>
                      <a:pt x="201" y="42"/>
                      <a:pt x="201" y="42"/>
                      <a:pt x="201" y="42"/>
                    </a:cubicBezTo>
                    <a:cubicBezTo>
                      <a:pt x="196" y="39"/>
                      <a:pt x="191" y="37"/>
                      <a:pt x="186" y="36"/>
                    </a:cubicBezTo>
                    <a:cubicBezTo>
                      <a:pt x="186" y="16"/>
                      <a:pt x="186" y="16"/>
                      <a:pt x="186" y="16"/>
                    </a:cubicBezTo>
                    <a:cubicBezTo>
                      <a:pt x="186" y="7"/>
                      <a:pt x="179" y="0"/>
                      <a:pt x="170" y="0"/>
                    </a:cubicBezTo>
                    <a:cubicBezTo>
                      <a:pt x="126" y="0"/>
                      <a:pt x="126" y="0"/>
                      <a:pt x="126" y="0"/>
                    </a:cubicBezTo>
                    <a:cubicBezTo>
                      <a:pt x="117" y="0"/>
                      <a:pt x="110" y="7"/>
                      <a:pt x="110" y="16"/>
                    </a:cubicBezTo>
                    <a:cubicBezTo>
                      <a:pt x="110" y="35"/>
                      <a:pt x="110" y="35"/>
                      <a:pt x="110" y="35"/>
                    </a:cubicBezTo>
                    <a:cubicBezTo>
                      <a:pt x="105" y="37"/>
                      <a:pt x="100" y="39"/>
                      <a:pt x="96" y="41"/>
                    </a:cubicBezTo>
                    <a:cubicBezTo>
                      <a:pt x="82" y="28"/>
                      <a:pt x="82" y="28"/>
                      <a:pt x="82" y="28"/>
                    </a:cubicBezTo>
                    <a:cubicBezTo>
                      <a:pt x="76" y="22"/>
                      <a:pt x="66" y="22"/>
                      <a:pt x="59" y="28"/>
                    </a:cubicBezTo>
                    <a:cubicBezTo>
                      <a:pt x="28" y="59"/>
                      <a:pt x="28" y="59"/>
                      <a:pt x="28" y="59"/>
                    </a:cubicBezTo>
                    <a:cubicBezTo>
                      <a:pt x="22" y="65"/>
                      <a:pt x="22" y="75"/>
                      <a:pt x="28" y="81"/>
                    </a:cubicBezTo>
                    <a:cubicBezTo>
                      <a:pt x="42" y="95"/>
                      <a:pt x="42" y="95"/>
                      <a:pt x="42" y="95"/>
                    </a:cubicBezTo>
                    <a:cubicBezTo>
                      <a:pt x="39" y="99"/>
                      <a:pt x="37" y="104"/>
                      <a:pt x="36" y="109"/>
                    </a:cubicBezTo>
                    <a:cubicBezTo>
                      <a:pt x="16" y="109"/>
                      <a:pt x="16" y="109"/>
                      <a:pt x="16" y="109"/>
                    </a:cubicBezTo>
                    <a:cubicBezTo>
                      <a:pt x="7" y="109"/>
                      <a:pt x="0" y="116"/>
                      <a:pt x="0" y="125"/>
                    </a:cubicBezTo>
                    <a:cubicBezTo>
                      <a:pt x="0" y="169"/>
                      <a:pt x="0" y="169"/>
                      <a:pt x="0" y="169"/>
                    </a:cubicBezTo>
                    <a:cubicBezTo>
                      <a:pt x="0" y="177"/>
                      <a:pt x="7" y="185"/>
                      <a:pt x="16" y="185"/>
                    </a:cubicBezTo>
                    <a:cubicBezTo>
                      <a:pt x="36" y="185"/>
                      <a:pt x="36" y="185"/>
                      <a:pt x="36" y="185"/>
                    </a:cubicBezTo>
                    <a:cubicBezTo>
                      <a:pt x="38" y="189"/>
                      <a:pt x="40" y="194"/>
                      <a:pt x="42" y="198"/>
                    </a:cubicBezTo>
                    <a:cubicBezTo>
                      <a:pt x="28" y="211"/>
                      <a:pt x="28" y="211"/>
                      <a:pt x="28" y="211"/>
                    </a:cubicBezTo>
                    <a:cubicBezTo>
                      <a:pt x="22" y="217"/>
                      <a:pt x="22" y="228"/>
                      <a:pt x="28" y="234"/>
                    </a:cubicBezTo>
                    <a:cubicBezTo>
                      <a:pt x="60" y="265"/>
                      <a:pt x="60" y="265"/>
                      <a:pt x="60" y="265"/>
                    </a:cubicBezTo>
                    <a:cubicBezTo>
                      <a:pt x="66" y="271"/>
                      <a:pt x="76" y="271"/>
                      <a:pt x="82" y="265"/>
                    </a:cubicBezTo>
                    <a:cubicBezTo>
                      <a:pt x="96" y="251"/>
                      <a:pt x="96" y="251"/>
                      <a:pt x="96" y="251"/>
                    </a:cubicBezTo>
                    <a:cubicBezTo>
                      <a:pt x="100" y="253"/>
                      <a:pt x="105" y="255"/>
                      <a:pt x="109" y="257"/>
                    </a:cubicBezTo>
                    <a:cubicBezTo>
                      <a:pt x="109" y="276"/>
                      <a:pt x="109" y="276"/>
                      <a:pt x="109" y="276"/>
                    </a:cubicBezTo>
                    <a:cubicBezTo>
                      <a:pt x="109" y="285"/>
                      <a:pt x="116" y="292"/>
                      <a:pt x="125" y="292"/>
                    </a:cubicBezTo>
                    <a:cubicBezTo>
                      <a:pt x="169" y="293"/>
                      <a:pt x="169" y="293"/>
                      <a:pt x="169" y="293"/>
                    </a:cubicBezTo>
                    <a:cubicBezTo>
                      <a:pt x="178" y="293"/>
                      <a:pt x="186" y="285"/>
                      <a:pt x="186" y="277"/>
                    </a:cubicBezTo>
                    <a:cubicBezTo>
                      <a:pt x="186" y="257"/>
                      <a:pt x="186" y="257"/>
                      <a:pt x="186" y="257"/>
                    </a:cubicBezTo>
                    <a:cubicBezTo>
                      <a:pt x="190" y="255"/>
                      <a:pt x="195" y="253"/>
                      <a:pt x="199" y="251"/>
                    </a:cubicBezTo>
                    <a:cubicBezTo>
                      <a:pt x="199" y="251"/>
                      <a:pt x="200" y="252"/>
                      <a:pt x="200" y="252"/>
                    </a:cubicBezTo>
                    <a:cubicBezTo>
                      <a:pt x="214" y="266"/>
                      <a:pt x="214" y="266"/>
                      <a:pt x="214" y="266"/>
                    </a:cubicBezTo>
                    <a:cubicBezTo>
                      <a:pt x="220" y="272"/>
                      <a:pt x="231" y="272"/>
                      <a:pt x="237" y="266"/>
                    </a:cubicBezTo>
                    <a:cubicBezTo>
                      <a:pt x="268" y="235"/>
                      <a:pt x="268" y="235"/>
                      <a:pt x="268" y="235"/>
                    </a:cubicBezTo>
                    <a:cubicBezTo>
                      <a:pt x="274" y="229"/>
                      <a:pt x="274" y="219"/>
                      <a:pt x="268" y="213"/>
                    </a:cubicBezTo>
                    <a:cubicBezTo>
                      <a:pt x="254" y="198"/>
                      <a:pt x="254" y="198"/>
                      <a:pt x="254" y="198"/>
                    </a:cubicBezTo>
                    <a:cubicBezTo>
                      <a:pt x="254" y="198"/>
                      <a:pt x="254" y="198"/>
                      <a:pt x="254" y="198"/>
                    </a:cubicBezTo>
                    <a:cubicBezTo>
                      <a:pt x="256" y="194"/>
                      <a:pt x="258" y="190"/>
                      <a:pt x="259" y="185"/>
                    </a:cubicBezTo>
                    <a:cubicBezTo>
                      <a:pt x="280" y="185"/>
                      <a:pt x="280" y="185"/>
                      <a:pt x="280" y="185"/>
                    </a:cubicBezTo>
                    <a:cubicBezTo>
                      <a:pt x="288" y="185"/>
                      <a:pt x="296" y="178"/>
                      <a:pt x="296" y="169"/>
                    </a:cubicBezTo>
                    <a:cubicBezTo>
                      <a:pt x="296" y="126"/>
                      <a:pt x="296" y="126"/>
                      <a:pt x="296" y="126"/>
                    </a:cubicBezTo>
                    <a:cubicBezTo>
                      <a:pt x="296" y="117"/>
                      <a:pt x="289" y="110"/>
                      <a:pt x="280" y="110"/>
                    </a:cubicBezTo>
                    <a:close/>
                    <a:moveTo>
                      <a:pt x="146" y="214"/>
                    </a:moveTo>
                    <a:cubicBezTo>
                      <a:pt x="108" y="214"/>
                      <a:pt x="77" y="184"/>
                      <a:pt x="78" y="146"/>
                    </a:cubicBezTo>
                    <a:cubicBezTo>
                      <a:pt x="78" y="109"/>
                      <a:pt x="109" y="78"/>
                      <a:pt x="147" y="78"/>
                    </a:cubicBezTo>
                    <a:cubicBezTo>
                      <a:pt x="184" y="79"/>
                      <a:pt x="215" y="109"/>
                      <a:pt x="215" y="147"/>
                    </a:cubicBezTo>
                    <a:cubicBezTo>
                      <a:pt x="215" y="184"/>
                      <a:pt x="184" y="215"/>
                      <a:pt x="146" y="214"/>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a:spLocks noEditPoints="1"/>
              </p:cNvSpPr>
              <p:nvPr>
                <p:custDataLst>
                  <p:tags r:id="rId25"/>
                </p:custDataLst>
              </p:nvPr>
            </p:nvSpPr>
            <p:spPr bwMode="auto">
              <a:xfrm>
                <a:off x="2473" y="2686"/>
                <a:ext cx="246" cy="243"/>
              </a:xfrm>
              <a:custGeom>
                <a:avLst/>
                <a:gdLst>
                  <a:gd name="T0" fmla="*/ 89 w 179"/>
                  <a:gd name="T1" fmla="*/ 0 h 177"/>
                  <a:gd name="T2" fmla="*/ 0 w 179"/>
                  <a:gd name="T3" fmla="*/ 88 h 177"/>
                  <a:gd name="T4" fmla="*/ 89 w 179"/>
                  <a:gd name="T5" fmla="*/ 177 h 177"/>
                  <a:gd name="T6" fmla="*/ 179 w 179"/>
                  <a:gd name="T7" fmla="*/ 88 h 177"/>
                  <a:gd name="T8" fmla="*/ 89 w 179"/>
                  <a:gd name="T9" fmla="*/ 0 h 177"/>
                  <a:gd name="T10" fmla="*/ 89 w 179"/>
                  <a:gd name="T11" fmla="*/ 156 h 177"/>
                  <a:gd name="T12" fmla="*/ 21 w 179"/>
                  <a:gd name="T13" fmla="*/ 88 h 177"/>
                  <a:gd name="T14" fmla="*/ 89 w 179"/>
                  <a:gd name="T15" fmla="*/ 21 h 177"/>
                  <a:gd name="T16" fmla="*/ 158 w 179"/>
                  <a:gd name="T17" fmla="*/ 88 h 177"/>
                  <a:gd name="T18" fmla="*/ 89 w 179"/>
                  <a:gd name="T19" fmla="*/ 15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7">
                    <a:moveTo>
                      <a:pt x="89" y="0"/>
                    </a:moveTo>
                    <a:cubicBezTo>
                      <a:pt x="40" y="0"/>
                      <a:pt x="0" y="39"/>
                      <a:pt x="0" y="88"/>
                    </a:cubicBezTo>
                    <a:cubicBezTo>
                      <a:pt x="0" y="137"/>
                      <a:pt x="40" y="177"/>
                      <a:pt x="89" y="177"/>
                    </a:cubicBezTo>
                    <a:cubicBezTo>
                      <a:pt x="139" y="177"/>
                      <a:pt x="179" y="137"/>
                      <a:pt x="179" y="88"/>
                    </a:cubicBezTo>
                    <a:cubicBezTo>
                      <a:pt x="179" y="39"/>
                      <a:pt x="139" y="0"/>
                      <a:pt x="89" y="0"/>
                    </a:cubicBezTo>
                    <a:close/>
                    <a:moveTo>
                      <a:pt x="89" y="156"/>
                    </a:moveTo>
                    <a:cubicBezTo>
                      <a:pt x="52" y="156"/>
                      <a:pt x="21" y="126"/>
                      <a:pt x="21" y="88"/>
                    </a:cubicBezTo>
                    <a:cubicBezTo>
                      <a:pt x="21" y="51"/>
                      <a:pt x="52" y="21"/>
                      <a:pt x="89" y="21"/>
                    </a:cubicBezTo>
                    <a:cubicBezTo>
                      <a:pt x="127" y="21"/>
                      <a:pt x="158" y="51"/>
                      <a:pt x="158" y="88"/>
                    </a:cubicBezTo>
                    <a:cubicBezTo>
                      <a:pt x="158" y="126"/>
                      <a:pt x="127" y="156"/>
                      <a:pt x="89" y="156"/>
                    </a:cubicBezTo>
                    <a:close/>
                  </a:path>
                </a:pathLst>
              </a:custGeom>
              <a:solidFill>
                <a:srgbClr val="D9D9D9">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a:spLocks noEditPoints="1"/>
              </p:cNvSpPr>
              <p:nvPr>
                <p:custDataLst>
                  <p:tags r:id="rId26"/>
                </p:custDataLst>
              </p:nvPr>
            </p:nvSpPr>
            <p:spPr bwMode="auto">
              <a:xfrm>
                <a:off x="3104" y="2240"/>
                <a:ext cx="817" cy="806"/>
              </a:xfrm>
              <a:custGeom>
                <a:avLst/>
                <a:gdLst>
                  <a:gd name="T0" fmla="*/ 562 w 595"/>
                  <a:gd name="T1" fmla="*/ 221 h 589"/>
                  <a:gd name="T2" fmla="*/ 523 w 595"/>
                  <a:gd name="T3" fmla="*/ 221 h 589"/>
                  <a:gd name="T4" fmla="*/ 512 w 595"/>
                  <a:gd name="T5" fmla="*/ 193 h 589"/>
                  <a:gd name="T6" fmla="*/ 512 w 595"/>
                  <a:gd name="T7" fmla="*/ 192 h 589"/>
                  <a:gd name="T8" fmla="*/ 541 w 595"/>
                  <a:gd name="T9" fmla="*/ 163 h 589"/>
                  <a:gd name="T10" fmla="*/ 542 w 595"/>
                  <a:gd name="T11" fmla="*/ 118 h 589"/>
                  <a:gd name="T12" fmla="*/ 479 w 595"/>
                  <a:gd name="T13" fmla="*/ 56 h 589"/>
                  <a:gd name="T14" fmla="*/ 433 w 595"/>
                  <a:gd name="T15" fmla="*/ 56 h 589"/>
                  <a:gd name="T16" fmla="*/ 404 w 595"/>
                  <a:gd name="T17" fmla="*/ 84 h 589"/>
                  <a:gd name="T18" fmla="*/ 375 w 595"/>
                  <a:gd name="T19" fmla="*/ 72 h 589"/>
                  <a:gd name="T20" fmla="*/ 375 w 595"/>
                  <a:gd name="T21" fmla="*/ 33 h 589"/>
                  <a:gd name="T22" fmla="*/ 342 w 595"/>
                  <a:gd name="T23" fmla="*/ 0 h 589"/>
                  <a:gd name="T24" fmla="*/ 254 w 595"/>
                  <a:gd name="T25" fmla="*/ 0 h 589"/>
                  <a:gd name="T26" fmla="*/ 221 w 595"/>
                  <a:gd name="T27" fmla="*/ 32 h 589"/>
                  <a:gd name="T28" fmla="*/ 221 w 595"/>
                  <a:gd name="T29" fmla="*/ 72 h 589"/>
                  <a:gd name="T30" fmla="*/ 193 w 595"/>
                  <a:gd name="T31" fmla="*/ 83 h 589"/>
                  <a:gd name="T32" fmla="*/ 166 w 595"/>
                  <a:gd name="T33" fmla="*/ 57 h 589"/>
                  <a:gd name="T34" fmla="*/ 120 w 595"/>
                  <a:gd name="T35" fmla="*/ 57 h 589"/>
                  <a:gd name="T36" fmla="*/ 57 w 595"/>
                  <a:gd name="T37" fmla="*/ 118 h 589"/>
                  <a:gd name="T38" fmla="*/ 57 w 595"/>
                  <a:gd name="T39" fmla="*/ 164 h 589"/>
                  <a:gd name="T40" fmla="*/ 84 w 595"/>
                  <a:gd name="T41" fmla="*/ 191 h 589"/>
                  <a:gd name="T42" fmla="*/ 72 w 595"/>
                  <a:gd name="T43" fmla="*/ 220 h 589"/>
                  <a:gd name="T44" fmla="*/ 33 w 595"/>
                  <a:gd name="T45" fmla="*/ 220 h 589"/>
                  <a:gd name="T46" fmla="*/ 0 w 595"/>
                  <a:gd name="T47" fmla="*/ 252 h 589"/>
                  <a:gd name="T48" fmla="*/ 0 w 595"/>
                  <a:gd name="T49" fmla="*/ 340 h 589"/>
                  <a:gd name="T50" fmla="*/ 32 w 595"/>
                  <a:gd name="T51" fmla="*/ 372 h 589"/>
                  <a:gd name="T52" fmla="*/ 73 w 595"/>
                  <a:gd name="T53" fmla="*/ 372 h 589"/>
                  <a:gd name="T54" fmla="*/ 84 w 595"/>
                  <a:gd name="T55" fmla="*/ 399 h 589"/>
                  <a:gd name="T56" fmla="*/ 58 w 595"/>
                  <a:gd name="T57" fmla="*/ 425 h 589"/>
                  <a:gd name="T58" fmla="*/ 57 w 595"/>
                  <a:gd name="T59" fmla="*/ 471 h 589"/>
                  <a:gd name="T60" fmla="*/ 120 w 595"/>
                  <a:gd name="T61" fmla="*/ 533 h 589"/>
                  <a:gd name="T62" fmla="*/ 166 w 595"/>
                  <a:gd name="T63" fmla="*/ 533 h 589"/>
                  <a:gd name="T64" fmla="*/ 194 w 595"/>
                  <a:gd name="T65" fmla="*/ 506 h 589"/>
                  <a:gd name="T66" fmla="*/ 220 w 595"/>
                  <a:gd name="T67" fmla="*/ 517 h 589"/>
                  <a:gd name="T68" fmla="*/ 220 w 595"/>
                  <a:gd name="T69" fmla="*/ 556 h 589"/>
                  <a:gd name="T70" fmla="*/ 252 w 595"/>
                  <a:gd name="T71" fmla="*/ 588 h 589"/>
                  <a:gd name="T72" fmla="*/ 341 w 595"/>
                  <a:gd name="T73" fmla="*/ 589 h 589"/>
                  <a:gd name="T74" fmla="*/ 374 w 595"/>
                  <a:gd name="T75" fmla="*/ 557 h 589"/>
                  <a:gd name="T76" fmla="*/ 374 w 595"/>
                  <a:gd name="T77" fmla="*/ 517 h 589"/>
                  <a:gd name="T78" fmla="*/ 401 w 595"/>
                  <a:gd name="T79" fmla="*/ 506 h 589"/>
                  <a:gd name="T80" fmla="*/ 401 w 595"/>
                  <a:gd name="T81" fmla="*/ 506 h 589"/>
                  <a:gd name="T82" fmla="*/ 430 w 595"/>
                  <a:gd name="T83" fmla="*/ 535 h 589"/>
                  <a:gd name="T84" fmla="*/ 476 w 595"/>
                  <a:gd name="T85" fmla="*/ 535 h 589"/>
                  <a:gd name="T86" fmla="*/ 539 w 595"/>
                  <a:gd name="T87" fmla="*/ 473 h 589"/>
                  <a:gd name="T88" fmla="*/ 539 w 595"/>
                  <a:gd name="T89" fmla="*/ 428 h 589"/>
                  <a:gd name="T90" fmla="*/ 510 w 595"/>
                  <a:gd name="T91" fmla="*/ 399 h 589"/>
                  <a:gd name="T92" fmla="*/ 510 w 595"/>
                  <a:gd name="T93" fmla="*/ 399 h 589"/>
                  <a:gd name="T94" fmla="*/ 521 w 595"/>
                  <a:gd name="T95" fmla="*/ 373 h 589"/>
                  <a:gd name="T96" fmla="*/ 562 w 595"/>
                  <a:gd name="T97" fmla="*/ 373 h 589"/>
                  <a:gd name="T98" fmla="*/ 595 w 595"/>
                  <a:gd name="T99" fmla="*/ 341 h 589"/>
                  <a:gd name="T100" fmla="*/ 595 w 595"/>
                  <a:gd name="T101" fmla="*/ 253 h 589"/>
                  <a:gd name="T102" fmla="*/ 562 w 595"/>
                  <a:gd name="T103" fmla="*/ 221 h 589"/>
                  <a:gd name="T104" fmla="*/ 294 w 595"/>
                  <a:gd name="T105" fmla="*/ 432 h 589"/>
                  <a:gd name="T106" fmla="*/ 156 w 595"/>
                  <a:gd name="T107" fmla="*/ 295 h 589"/>
                  <a:gd name="T108" fmla="*/ 295 w 595"/>
                  <a:gd name="T109" fmla="*/ 158 h 589"/>
                  <a:gd name="T110" fmla="*/ 433 w 595"/>
                  <a:gd name="T111" fmla="*/ 295 h 589"/>
                  <a:gd name="T112" fmla="*/ 294 w 595"/>
                  <a:gd name="T113" fmla="*/ 432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5" h="589">
                    <a:moveTo>
                      <a:pt x="562" y="221"/>
                    </a:moveTo>
                    <a:cubicBezTo>
                      <a:pt x="523" y="221"/>
                      <a:pt x="523" y="221"/>
                      <a:pt x="523" y="221"/>
                    </a:cubicBezTo>
                    <a:cubicBezTo>
                      <a:pt x="520" y="211"/>
                      <a:pt x="516" y="202"/>
                      <a:pt x="512" y="193"/>
                    </a:cubicBezTo>
                    <a:cubicBezTo>
                      <a:pt x="512" y="192"/>
                      <a:pt x="512" y="192"/>
                      <a:pt x="512" y="192"/>
                    </a:cubicBezTo>
                    <a:cubicBezTo>
                      <a:pt x="541" y="163"/>
                      <a:pt x="541" y="163"/>
                      <a:pt x="541" y="163"/>
                    </a:cubicBezTo>
                    <a:cubicBezTo>
                      <a:pt x="554" y="151"/>
                      <a:pt x="554" y="131"/>
                      <a:pt x="542" y="118"/>
                    </a:cubicBezTo>
                    <a:cubicBezTo>
                      <a:pt x="479" y="56"/>
                      <a:pt x="479" y="56"/>
                      <a:pt x="479" y="56"/>
                    </a:cubicBezTo>
                    <a:cubicBezTo>
                      <a:pt x="466" y="43"/>
                      <a:pt x="446" y="43"/>
                      <a:pt x="433" y="56"/>
                    </a:cubicBezTo>
                    <a:cubicBezTo>
                      <a:pt x="404" y="84"/>
                      <a:pt x="404" y="84"/>
                      <a:pt x="404" y="84"/>
                    </a:cubicBezTo>
                    <a:cubicBezTo>
                      <a:pt x="395" y="80"/>
                      <a:pt x="385" y="76"/>
                      <a:pt x="375" y="72"/>
                    </a:cubicBezTo>
                    <a:cubicBezTo>
                      <a:pt x="375" y="33"/>
                      <a:pt x="375" y="33"/>
                      <a:pt x="375" y="33"/>
                    </a:cubicBezTo>
                    <a:cubicBezTo>
                      <a:pt x="375" y="15"/>
                      <a:pt x="360" y="0"/>
                      <a:pt x="342" y="0"/>
                    </a:cubicBezTo>
                    <a:cubicBezTo>
                      <a:pt x="254" y="0"/>
                      <a:pt x="254" y="0"/>
                      <a:pt x="254" y="0"/>
                    </a:cubicBezTo>
                    <a:cubicBezTo>
                      <a:pt x="236" y="0"/>
                      <a:pt x="221" y="15"/>
                      <a:pt x="221" y="32"/>
                    </a:cubicBezTo>
                    <a:cubicBezTo>
                      <a:pt x="221" y="72"/>
                      <a:pt x="221" y="72"/>
                      <a:pt x="221" y="72"/>
                    </a:cubicBezTo>
                    <a:cubicBezTo>
                      <a:pt x="211" y="75"/>
                      <a:pt x="202" y="79"/>
                      <a:pt x="193" y="83"/>
                    </a:cubicBezTo>
                    <a:cubicBezTo>
                      <a:pt x="166" y="57"/>
                      <a:pt x="166" y="57"/>
                      <a:pt x="166" y="57"/>
                    </a:cubicBezTo>
                    <a:cubicBezTo>
                      <a:pt x="153" y="44"/>
                      <a:pt x="132" y="44"/>
                      <a:pt x="120" y="57"/>
                    </a:cubicBezTo>
                    <a:cubicBezTo>
                      <a:pt x="57" y="118"/>
                      <a:pt x="57" y="118"/>
                      <a:pt x="57" y="118"/>
                    </a:cubicBezTo>
                    <a:cubicBezTo>
                      <a:pt x="44" y="131"/>
                      <a:pt x="44" y="151"/>
                      <a:pt x="57" y="164"/>
                    </a:cubicBezTo>
                    <a:cubicBezTo>
                      <a:pt x="84" y="191"/>
                      <a:pt x="84" y="191"/>
                      <a:pt x="84" y="191"/>
                    </a:cubicBezTo>
                    <a:cubicBezTo>
                      <a:pt x="79" y="200"/>
                      <a:pt x="75" y="210"/>
                      <a:pt x="72" y="220"/>
                    </a:cubicBezTo>
                    <a:cubicBezTo>
                      <a:pt x="33" y="220"/>
                      <a:pt x="33" y="220"/>
                      <a:pt x="33" y="220"/>
                    </a:cubicBezTo>
                    <a:cubicBezTo>
                      <a:pt x="15" y="220"/>
                      <a:pt x="0" y="234"/>
                      <a:pt x="0" y="252"/>
                    </a:cubicBezTo>
                    <a:cubicBezTo>
                      <a:pt x="0" y="340"/>
                      <a:pt x="0" y="340"/>
                      <a:pt x="0" y="340"/>
                    </a:cubicBezTo>
                    <a:cubicBezTo>
                      <a:pt x="0" y="357"/>
                      <a:pt x="14" y="372"/>
                      <a:pt x="32" y="372"/>
                    </a:cubicBezTo>
                    <a:cubicBezTo>
                      <a:pt x="73" y="372"/>
                      <a:pt x="73" y="372"/>
                      <a:pt x="73" y="372"/>
                    </a:cubicBezTo>
                    <a:cubicBezTo>
                      <a:pt x="76" y="381"/>
                      <a:pt x="80" y="390"/>
                      <a:pt x="84" y="399"/>
                    </a:cubicBezTo>
                    <a:cubicBezTo>
                      <a:pt x="58" y="425"/>
                      <a:pt x="58" y="425"/>
                      <a:pt x="58" y="425"/>
                    </a:cubicBezTo>
                    <a:cubicBezTo>
                      <a:pt x="45" y="438"/>
                      <a:pt x="45" y="458"/>
                      <a:pt x="57" y="471"/>
                    </a:cubicBezTo>
                    <a:cubicBezTo>
                      <a:pt x="120" y="533"/>
                      <a:pt x="120" y="533"/>
                      <a:pt x="120" y="533"/>
                    </a:cubicBezTo>
                    <a:cubicBezTo>
                      <a:pt x="133" y="545"/>
                      <a:pt x="153" y="545"/>
                      <a:pt x="166" y="533"/>
                    </a:cubicBezTo>
                    <a:cubicBezTo>
                      <a:pt x="194" y="506"/>
                      <a:pt x="194" y="506"/>
                      <a:pt x="194" y="506"/>
                    </a:cubicBezTo>
                    <a:cubicBezTo>
                      <a:pt x="202" y="510"/>
                      <a:pt x="211" y="514"/>
                      <a:pt x="220" y="517"/>
                    </a:cubicBezTo>
                    <a:cubicBezTo>
                      <a:pt x="220" y="556"/>
                      <a:pt x="220" y="556"/>
                      <a:pt x="220" y="556"/>
                    </a:cubicBezTo>
                    <a:cubicBezTo>
                      <a:pt x="220" y="574"/>
                      <a:pt x="234" y="588"/>
                      <a:pt x="252" y="588"/>
                    </a:cubicBezTo>
                    <a:cubicBezTo>
                      <a:pt x="341" y="589"/>
                      <a:pt x="341" y="589"/>
                      <a:pt x="341" y="589"/>
                    </a:cubicBezTo>
                    <a:cubicBezTo>
                      <a:pt x="359" y="589"/>
                      <a:pt x="373" y="574"/>
                      <a:pt x="374" y="557"/>
                    </a:cubicBezTo>
                    <a:cubicBezTo>
                      <a:pt x="374" y="517"/>
                      <a:pt x="374" y="517"/>
                      <a:pt x="374" y="517"/>
                    </a:cubicBezTo>
                    <a:cubicBezTo>
                      <a:pt x="383" y="514"/>
                      <a:pt x="392" y="510"/>
                      <a:pt x="401" y="506"/>
                    </a:cubicBezTo>
                    <a:cubicBezTo>
                      <a:pt x="401" y="506"/>
                      <a:pt x="401" y="506"/>
                      <a:pt x="401" y="506"/>
                    </a:cubicBezTo>
                    <a:cubicBezTo>
                      <a:pt x="430" y="535"/>
                      <a:pt x="430" y="535"/>
                      <a:pt x="430" y="535"/>
                    </a:cubicBezTo>
                    <a:cubicBezTo>
                      <a:pt x="443" y="548"/>
                      <a:pt x="464" y="548"/>
                      <a:pt x="476" y="535"/>
                    </a:cubicBezTo>
                    <a:cubicBezTo>
                      <a:pt x="539" y="473"/>
                      <a:pt x="539" y="473"/>
                      <a:pt x="539" y="473"/>
                    </a:cubicBezTo>
                    <a:cubicBezTo>
                      <a:pt x="552" y="461"/>
                      <a:pt x="552" y="441"/>
                      <a:pt x="539" y="428"/>
                    </a:cubicBezTo>
                    <a:cubicBezTo>
                      <a:pt x="510" y="399"/>
                      <a:pt x="510" y="399"/>
                      <a:pt x="510" y="399"/>
                    </a:cubicBezTo>
                    <a:cubicBezTo>
                      <a:pt x="510" y="399"/>
                      <a:pt x="510" y="399"/>
                      <a:pt x="510" y="399"/>
                    </a:cubicBezTo>
                    <a:cubicBezTo>
                      <a:pt x="514" y="391"/>
                      <a:pt x="518" y="382"/>
                      <a:pt x="521" y="373"/>
                    </a:cubicBezTo>
                    <a:cubicBezTo>
                      <a:pt x="562" y="373"/>
                      <a:pt x="562" y="373"/>
                      <a:pt x="562" y="373"/>
                    </a:cubicBezTo>
                    <a:cubicBezTo>
                      <a:pt x="580" y="373"/>
                      <a:pt x="595" y="359"/>
                      <a:pt x="595" y="341"/>
                    </a:cubicBezTo>
                    <a:cubicBezTo>
                      <a:pt x="595" y="253"/>
                      <a:pt x="595" y="253"/>
                      <a:pt x="595" y="253"/>
                    </a:cubicBezTo>
                    <a:cubicBezTo>
                      <a:pt x="595" y="236"/>
                      <a:pt x="580" y="221"/>
                      <a:pt x="562" y="221"/>
                    </a:cubicBezTo>
                    <a:close/>
                    <a:moveTo>
                      <a:pt x="294" y="432"/>
                    </a:moveTo>
                    <a:cubicBezTo>
                      <a:pt x="218" y="432"/>
                      <a:pt x="156" y="370"/>
                      <a:pt x="156" y="295"/>
                    </a:cubicBezTo>
                    <a:cubicBezTo>
                      <a:pt x="156" y="219"/>
                      <a:pt x="218" y="158"/>
                      <a:pt x="295" y="158"/>
                    </a:cubicBezTo>
                    <a:cubicBezTo>
                      <a:pt x="371" y="159"/>
                      <a:pt x="433" y="220"/>
                      <a:pt x="433" y="295"/>
                    </a:cubicBezTo>
                    <a:cubicBezTo>
                      <a:pt x="432" y="371"/>
                      <a:pt x="370" y="432"/>
                      <a:pt x="294" y="432"/>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custDataLst>
                  <p:tags r:id="rId27"/>
                </p:custDataLst>
              </p:nvPr>
            </p:nvSpPr>
            <p:spPr bwMode="auto">
              <a:xfrm>
                <a:off x="3261" y="2400"/>
                <a:ext cx="495" cy="487"/>
              </a:xfrm>
              <a:custGeom>
                <a:avLst/>
                <a:gdLst>
                  <a:gd name="T0" fmla="*/ 180 w 361"/>
                  <a:gd name="T1" fmla="*/ 0 h 356"/>
                  <a:gd name="T2" fmla="*/ 0 w 361"/>
                  <a:gd name="T3" fmla="*/ 178 h 356"/>
                  <a:gd name="T4" fmla="*/ 180 w 361"/>
                  <a:gd name="T5" fmla="*/ 356 h 356"/>
                  <a:gd name="T6" fmla="*/ 361 w 361"/>
                  <a:gd name="T7" fmla="*/ 178 h 356"/>
                  <a:gd name="T8" fmla="*/ 180 w 361"/>
                  <a:gd name="T9" fmla="*/ 0 h 356"/>
                  <a:gd name="T10" fmla="*/ 180 w 361"/>
                  <a:gd name="T11" fmla="*/ 314 h 356"/>
                  <a:gd name="T12" fmla="*/ 43 w 361"/>
                  <a:gd name="T13" fmla="*/ 178 h 356"/>
                  <a:gd name="T14" fmla="*/ 180 w 361"/>
                  <a:gd name="T15" fmla="*/ 42 h 356"/>
                  <a:gd name="T16" fmla="*/ 318 w 361"/>
                  <a:gd name="T17" fmla="*/ 178 h 356"/>
                  <a:gd name="T18" fmla="*/ 180 w 361"/>
                  <a:gd name="T19" fmla="*/ 31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356">
                    <a:moveTo>
                      <a:pt x="180" y="0"/>
                    </a:moveTo>
                    <a:cubicBezTo>
                      <a:pt x="81" y="0"/>
                      <a:pt x="0" y="80"/>
                      <a:pt x="0" y="178"/>
                    </a:cubicBezTo>
                    <a:cubicBezTo>
                      <a:pt x="0" y="277"/>
                      <a:pt x="81" y="356"/>
                      <a:pt x="180" y="356"/>
                    </a:cubicBezTo>
                    <a:cubicBezTo>
                      <a:pt x="280" y="356"/>
                      <a:pt x="361" y="277"/>
                      <a:pt x="361" y="178"/>
                    </a:cubicBezTo>
                    <a:cubicBezTo>
                      <a:pt x="361" y="80"/>
                      <a:pt x="280" y="0"/>
                      <a:pt x="180" y="0"/>
                    </a:cubicBezTo>
                    <a:close/>
                    <a:moveTo>
                      <a:pt x="180" y="314"/>
                    </a:moveTo>
                    <a:cubicBezTo>
                      <a:pt x="104" y="314"/>
                      <a:pt x="43" y="253"/>
                      <a:pt x="43" y="178"/>
                    </a:cubicBezTo>
                    <a:cubicBezTo>
                      <a:pt x="43" y="103"/>
                      <a:pt x="104" y="42"/>
                      <a:pt x="180" y="42"/>
                    </a:cubicBezTo>
                    <a:cubicBezTo>
                      <a:pt x="256" y="42"/>
                      <a:pt x="318" y="103"/>
                      <a:pt x="318" y="178"/>
                    </a:cubicBezTo>
                    <a:cubicBezTo>
                      <a:pt x="318" y="253"/>
                      <a:pt x="256" y="314"/>
                      <a:pt x="180" y="314"/>
                    </a:cubicBezTo>
                    <a:close/>
                  </a:path>
                </a:pathLst>
              </a:custGeom>
              <a:solidFill>
                <a:srgbClr val="D9D9D9">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a:spLocks noEditPoints="1"/>
              </p:cNvSpPr>
              <p:nvPr>
                <p:custDataLst>
                  <p:tags r:id="rId28"/>
                </p:custDataLst>
              </p:nvPr>
            </p:nvSpPr>
            <p:spPr bwMode="auto">
              <a:xfrm>
                <a:off x="4169" y="2408"/>
                <a:ext cx="619" cy="611"/>
              </a:xfrm>
              <a:custGeom>
                <a:avLst/>
                <a:gdLst>
                  <a:gd name="T0" fmla="*/ 426 w 451"/>
                  <a:gd name="T1" fmla="*/ 168 h 446"/>
                  <a:gd name="T2" fmla="*/ 397 w 451"/>
                  <a:gd name="T3" fmla="*/ 168 h 446"/>
                  <a:gd name="T4" fmla="*/ 388 w 451"/>
                  <a:gd name="T5" fmla="*/ 146 h 446"/>
                  <a:gd name="T6" fmla="*/ 388 w 451"/>
                  <a:gd name="T7" fmla="*/ 146 h 446"/>
                  <a:gd name="T8" fmla="*/ 410 w 451"/>
                  <a:gd name="T9" fmla="*/ 124 h 446"/>
                  <a:gd name="T10" fmla="*/ 410 w 451"/>
                  <a:gd name="T11" fmla="*/ 90 h 446"/>
                  <a:gd name="T12" fmla="*/ 363 w 451"/>
                  <a:gd name="T13" fmla="*/ 43 h 446"/>
                  <a:gd name="T14" fmla="*/ 328 w 451"/>
                  <a:gd name="T15" fmla="*/ 43 h 446"/>
                  <a:gd name="T16" fmla="*/ 306 w 451"/>
                  <a:gd name="T17" fmla="*/ 64 h 446"/>
                  <a:gd name="T18" fmla="*/ 284 w 451"/>
                  <a:gd name="T19" fmla="*/ 55 h 446"/>
                  <a:gd name="T20" fmla="*/ 284 w 451"/>
                  <a:gd name="T21" fmla="*/ 25 h 446"/>
                  <a:gd name="T22" fmla="*/ 259 w 451"/>
                  <a:gd name="T23" fmla="*/ 1 h 446"/>
                  <a:gd name="T24" fmla="*/ 192 w 451"/>
                  <a:gd name="T25" fmla="*/ 0 h 446"/>
                  <a:gd name="T26" fmla="*/ 168 w 451"/>
                  <a:gd name="T27" fmla="*/ 25 h 446"/>
                  <a:gd name="T28" fmla="*/ 168 w 451"/>
                  <a:gd name="T29" fmla="*/ 55 h 446"/>
                  <a:gd name="T30" fmla="*/ 146 w 451"/>
                  <a:gd name="T31" fmla="*/ 64 h 446"/>
                  <a:gd name="T32" fmla="*/ 125 w 451"/>
                  <a:gd name="T33" fmla="*/ 43 h 446"/>
                  <a:gd name="T34" fmla="*/ 91 w 451"/>
                  <a:gd name="T35" fmla="*/ 43 h 446"/>
                  <a:gd name="T36" fmla="*/ 43 w 451"/>
                  <a:gd name="T37" fmla="*/ 90 h 446"/>
                  <a:gd name="T38" fmla="*/ 43 w 451"/>
                  <a:gd name="T39" fmla="*/ 124 h 446"/>
                  <a:gd name="T40" fmla="*/ 64 w 451"/>
                  <a:gd name="T41" fmla="*/ 145 h 446"/>
                  <a:gd name="T42" fmla="*/ 54 w 451"/>
                  <a:gd name="T43" fmla="*/ 167 h 446"/>
                  <a:gd name="T44" fmla="*/ 25 w 451"/>
                  <a:gd name="T45" fmla="*/ 167 h 446"/>
                  <a:gd name="T46" fmla="*/ 0 w 451"/>
                  <a:gd name="T47" fmla="*/ 191 h 446"/>
                  <a:gd name="T48" fmla="*/ 0 w 451"/>
                  <a:gd name="T49" fmla="*/ 258 h 446"/>
                  <a:gd name="T50" fmla="*/ 24 w 451"/>
                  <a:gd name="T51" fmla="*/ 282 h 446"/>
                  <a:gd name="T52" fmla="*/ 55 w 451"/>
                  <a:gd name="T53" fmla="*/ 282 h 446"/>
                  <a:gd name="T54" fmla="*/ 64 w 451"/>
                  <a:gd name="T55" fmla="*/ 303 h 446"/>
                  <a:gd name="T56" fmla="*/ 44 w 451"/>
                  <a:gd name="T57" fmla="*/ 323 h 446"/>
                  <a:gd name="T58" fmla="*/ 44 w 451"/>
                  <a:gd name="T59" fmla="*/ 357 h 446"/>
                  <a:gd name="T60" fmla="*/ 91 w 451"/>
                  <a:gd name="T61" fmla="*/ 404 h 446"/>
                  <a:gd name="T62" fmla="*/ 126 w 451"/>
                  <a:gd name="T63" fmla="*/ 404 h 446"/>
                  <a:gd name="T64" fmla="*/ 147 w 451"/>
                  <a:gd name="T65" fmla="*/ 384 h 446"/>
                  <a:gd name="T66" fmla="*/ 167 w 451"/>
                  <a:gd name="T67" fmla="*/ 392 h 446"/>
                  <a:gd name="T68" fmla="*/ 167 w 451"/>
                  <a:gd name="T69" fmla="*/ 422 h 446"/>
                  <a:gd name="T70" fmla="*/ 191 w 451"/>
                  <a:gd name="T71" fmla="*/ 446 h 446"/>
                  <a:gd name="T72" fmla="*/ 258 w 451"/>
                  <a:gd name="T73" fmla="*/ 446 h 446"/>
                  <a:gd name="T74" fmla="*/ 283 w 451"/>
                  <a:gd name="T75" fmla="*/ 422 h 446"/>
                  <a:gd name="T76" fmla="*/ 283 w 451"/>
                  <a:gd name="T77" fmla="*/ 392 h 446"/>
                  <a:gd name="T78" fmla="*/ 304 w 451"/>
                  <a:gd name="T79" fmla="*/ 384 h 446"/>
                  <a:gd name="T80" fmla="*/ 304 w 451"/>
                  <a:gd name="T81" fmla="*/ 384 h 446"/>
                  <a:gd name="T82" fmla="*/ 326 w 451"/>
                  <a:gd name="T83" fmla="*/ 406 h 446"/>
                  <a:gd name="T84" fmla="*/ 361 w 451"/>
                  <a:gd name="T85" fmla="*/ 406 h 446"/>
                  <a:gd name="T86" fmla="*/ 409 w 451"/>
                  <a:gd name="T87" fmla="*/ 359 h 446"/>
                  <a:gd name="T88" fmla="*/ 409 w 451"/>
                  <a:gd name="T89" fmla="*/ 325 h 446"/>
                  <a:gd name="T90" fmla="*/ 387 w 451"/>
                  <a:gd name="T91" fmla="*/ 303 h 446"/>
                  <a:gd name="T92" fmla="*/ 387 w 451"/>
                  <a:gd name="T93" fmla="*/ 303 h 446"/>
                  <a:gd name="T94" fmla="*/ 395 w 451"/>
                  <a:gd name="T95" fmla="*/ 283 h 446"/>
                  <a:gd name="T96" fmla="*/ 426 w 451"/>
                  <a:gd name="T97" fmla="*/ 283 h 446"/>
                  <a:gd name="T98" fmla="*/ 451 w 451"/>
                  <a:gd name="T99" fmla="*/ 259 h 446"/>
                  <a:gd name="T100" fmla="*/ 451 w 451"/>
                  <a:gd name="T101" fmla="*/ 192 h 446"/>
                  <a:gd name="T102" fmla="*/ 426 w 451"/>
                  <a:gd name="T103" fmla="*/ 168 h 446"/>
                  <a:gd name="T104" fmla="*/ 223 w 451"/>
                  <a:gd name="T105" fmla="*/ 327 h 446"/>
                  <a:gd name="T106" fmla="*/ 118 w 451"/>
                  <a:gd name="T107" fmla="*/ 224 h 446"/>
                  <a:gd name="T108" fmla="*/ 223 w 451"/>
                  <a:gd name="T109" fmla="*/ 120 h 446"/>
                  <a:gd name="T110" fmla="*/ 328 w 451"/>
                  <a:gd name="T111" fmla="*/ 224 h 446"/>
                  <a:gd name="T112" fmla="*/ 223 w 451"/>
                  <a:gd name="T113" fmla="*/ 32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1" h="446">
                    <a:moveTo>
                      <a:pt x="426" y="168"/>
                    </a:moveTo>
                    <a:cubicBezTo>
                      <a:pt x="397" y="168"/>
                      <a:pt x="397" y="168"/>
                      <a:pt x="397" y="168"/>
                    </a:cubicBezTo>
                    <a:cubicBezTo>
                      <a:pt x="394" y="160"/>
                      <a:pt x="391" y="153"/>
                      <a:pt x="388" y="146"/>
                    </a:cubicBezTo>
                    <a:cubicBezTo>
                      <a:pt x="388" y="146"/>
                      <a:pt x="388" y="146"/>
                      <a:pt x="388" y="146"/>
                    </a:cubicBezTo>
                    <a:cubicBezTo>
                      <a:pt x="410" y="124"/>
                      <a:pt x="410" y="124"/>
                      <a:pt x="410" y="124"/>
                    </a:cubicBezTo>
                    <a:cubicBezTo>
                      <a:pt x="420" y="115"/>
                      <a:pt x="420" y="99"/>
                      <a:pt x="410" y="90"/>
                    </a:cubicBezTo>
                    <a:cubicBezTo>
                      <a:pt x="363" y="43"/>
                      <a:pt x="363" y="43"/>
                      <a:pt x="363" y="43"/>
                    </a:cubicBezTo>
                    <a:cubicBezTo>
                      <a:pt x="354" y="33"/>
                      <a:pt x="338" y="33"/>
                      <a:pt x="328" y="43"/>
                    </a:cubicBezTo>
                    <a:cubicBezTo>
                      <a:pt x="306" y="64"/>
                      <a:pt x="306" y="64"/>
                      <a:pt x="306" y="64"/>
                    </a:cubicBezTo>
                    <a:cubicBezTo>
                      <a:pt x="299" y="61"/>
                      <a:pt x="292" y="58"/>
                      <a:pt x="284" y="55"/>
                    </a:cubicBezTo>
                    <a:cubicBezTo>
                      <a:pt x="284" y="25"/>
                      <a:pt x="284" y="25"/>
                      <a:pt x="284" y="25"/>
                    </a:cubicBezTo>
                    <a:cubicBezTo>
                      <a:pt x="284" y="12"/>
                      <a:pt x="273" y="1"/>
                      <a:pt x="259" y="1"/>
                    </a:cubicBezTo>
                    <a:cubicBezTo>
                      <a:pt x="192" y="0"/>
                      <a:pt x="192" y="0"/>
                      <a:pt x="192" y="0"/>
                    </a:cubicBezTo>
                    <a:cubicBezTo>
                      <a:pt x="179" y="0"/>
                      <a:pt x="168" y="11"/>
                      <a:pt x="168" y="25"/>
                    </a:cubicBezTo>
                    <a:cubicBezTo>
                      <a:pt x="168" y="55"/>
                      <a:pt x="168" y="55"/>
                      <a:pt x="168" y="55"/>
                    </a:cubicBezTo>
                    <a:cubicBezTo>
                      <a:pt x="160" y="57"/>
                      <a:pt x="153" y="60"/>
                      <a:pt x="146" y="64"/>
                    </a:cubicBezTo>
                    <a:cubicBezTo>
                      <a:pt x="125" y="43"/>
                      <a:pt x="125" y="43"/>
                      <a:pt x="125" y="43"/>
                    </a:cubicBezTo>
                    <a:cubicBezTo>
                      <a:pt x="116" y="34"/>
                      <a:pt x="100" y="34"/>
                      <a:pt x="91" y="43"/>
                    </a:cubicBezTo>
                    <a:cubicBezTo>
                      <a:pt x="43" y="90"/>
                      <a:pt x="43" y="90"/>
                      <a:pt x="43" y="90"/>
                    </a:cubicBezTo>
                    <a:cubicBezTo>
                      <a:pt x="33" y="99"/>
                      <a:pt x="33" y="115"/>
                      <a:pt x="43" y="124"/>
                    </a:cubicBezTo>
                    <a:cubicBezTo>
                      <a:pt x="64" y="145"/>
                      <a:pt x="64" y="145"/>
                      <a:pt x="64" y="145"/>
                    </a:cubicBezTo>
                    <a:cubicBezTo>
                      <a:pt x="60" y="152"/>
                      <a:pt x="57" y="159"/>
                      <a:pt x="54" y="167"/>
                    </a:cubicBezTo>
                    <a:cubicBezTo>
                      <a:pt x="25" y="167"/>
                      <a:pt x="25" y="167"/>
                      <a:pt x="25" y="167"/>
                    </a:cubicBezTo>
                    <a:cubicBezTo>
                      <a:pt x="11" y="167"/>
                      <a:pt x="0" y="178"/>
                      <a:pt x="0" y="191"/>
                    </a:cubicBezTo>
                    <a:cubicBezTo>
                      <a:pt x="0" y="258"/>
                      <a:pt x="0" y="258"/>
                      <a:pt x="0" y="258"/>
                    </a:cubicBezTo>
                    <a:cubicBezTo>
                      <a:pt x="0" y="271"/>
                      <a:pt x="11" y="282"/>
                      <a:pt x="24" y="282"/>
                    </a:cubicBezTo>
                    <a:cubicBezTo>
                      <a:pt x="55" y="282"/>
                      <a:pt x="55" y="282"/>
                      <a:pt x="55" y="282"/>
                    </a:cubicBezTo>
                    <a:cubicBezTo>
                      <a:pt x="58" y="289"/>
                      <a:pt x="61" y="296"/>
                      <a:pt x="64" y="303"/>
                    </a:cubicBezTo>
                    <a:cubicBezTo>
                      <a:pt x="44" y="323"/>
                      <a:pt x="44" y="323"/>
                      <a:pt x="44" y="323"/>
                    </a:cubicBezTo>
                    <a:cubicBezTo>
                      <a:pt x="34" y="332"/>
                      <a:pt x="34" y="348"/>
                      <a:pt x="44" y="357"/>
                    </a:cubicBezTo>
                    <a:cubicBezTo>
                      <a:pt x="91" y="404"/>
                      <a:pt x="91" y="404"/>
                      <a:pt x="91" y="404"/>
                    </a:cubicBezTo>
                    <a:cubicBezTo>
                      <a:pt x="100" y="414"/>
                      <a:pt x="116" y="414"/>
                      <a:pt x="126" y="404"/>
                    </a:cubicBezTo>
                    <a:cubicBezTo>
                      <a:pt x="147" y="384"/>
                      <a:pt x="147" y="384"/>
                      <a:pt x="147" y="384"/>
                    </a:cubicBezTo>
                    <a:cubicBezTo>
                      <a:pt x="153" y="387"/>
                      <a:pt x="160" y="389"/>
                      <a:pt x="167" y="392"/>
                    </a:cubicBezTo>
                    <a:cubicBezTo>
                      <a:pt x="167" y="422"/>
                      <a:pt x="167" y="422"/>
                      <a:pt x="167" y="422"/>
                    </a:cubicBezTo>
                    <a:cubicBezTo>
                      <a:pt x="167" y="435"/>
                      <a:pt x="178" y="446"/>
                      <a:pt x="191" y="446"/>
                    </a:cubicBezTo>
                    <a:cubicBezTo>
                      <a:pt x="258" y="446"/>
                      <a:pt x="258" y="446"/>
                      <a:pt x="258" y="446"/>
                    </a:cubicBezTo>
                    <a:cubicBezTo>
                      <a:pt x="272" y="446"/>
                      <a:pt x="283" y="435"/>
                      <a:pt x="283" y="422"/>
                    </a:cubicBezTo>
                    <a:cubicBezTo>
                      <a:pt x="283" y="392"/>
                      <a:pt x="283" y="392"/>
                      <a:pt x="283" y="392"/>
                    </a:cubicBezTo>
                    <a:cubicBezTo>
                      <a:pt x="290" y="390"/>
                      <a:pt x="297" y="387"/>
                      <a:pt x="304" y="384"/>
                    </a:cubicBezTo>
                    <a:cubicBezTo>
                      <a:pt x="304" y="384"/>
                      <a:pt x="304" y="384"/>
                      <a:pt x="304" y="384"/>
                    </a:cubicBezTo>
                    <a:cubicBezTo>
                      <a:pt x="326" y="406"/>
                      <a:pt x="326" y="406"/>
                      <a:pt x="326" y="406"/>
                    </a:cubicBezTo>
                    <a:cubicBezTo>
                      <a:pt x="336" y="415"/>
                      <a:pt x="351" y="415"/>
                      <a:pt x="361" y="406"/>
                    </a:cubicBezTo>
                    <a:cubicBezTo>
                      <a:pt x="409" y="359"/>
                      <a:pt x="409" y="359"/>
                      <a:pt x="409" y="359"/>
                    </a:cubicBezTo>
                    <a:cubicBezTo>
                      <a:pt x="418" y="350"/>
                      <a:pt x="418" y="334"/>
                      <a:pt x="409" y="325"/>
                    </a:cubicBezTo>
                    <a:cubicBezTo>
                      <a:pt x="387" y="303"/>
                      <a:pt x="387" y="303"/>
                      <a:pt x="387" y="303"/>
                    </a:cubicBezTo>
                    <a:cubicBezTo>
                      <a:pt x="387" y="303"/>
                      <a:pt x="387" y="303"/>
                      <a:pt x="387" y="303"/>
                    </a:cubicBezTo>
                    <a:cubicBezTo>
                      <a:pt x="390" y="296"/>
                      <a:pt x="393" y="290"/>
                      <a:pt x="395" y="283"/>
                    </a:cubicBezTo>
                    <a:cubicBezTo>
                      <a:pt x="426" y="283"/>
                      <a:pt x="426" y="283"/>
                      <a:pt x="426" y="283"/>
                    </a:cubicBezTo>
                    <a:cubicBezTo>
                      <a:pt x="440" y="283"/>
                      <a:pt x="451" y="272"/>
                      <a:pt x="451" y="259"/>
                    </a:cubicBezTo>
                    <a:cubicBezTo>
                      <a:pt x="451" y="192"/>
                      <a:pt x="451" y="192"/>
                      <a:pt x="451" y="192"/>
                    </a:cubicBezTo>
                    <a:cubicBezTo>
                      <a:pt x="451" y="179"/>
                      <a:pt x="440" y="168"/>
                      <a:pt x="426" y="168"/>
                    </a:cubicBezTo>
                    <a:close/>
                    <a:moveTo>
                      <a:pt x="223" y="327"/>
                    </a:moveTo>
                    <a:cubicBezTo>
                      <a:pt x="165" y="327"/>
                      <a:pt x="118" y="281"/>
                      <a:pt x="118" y="224"/>
                    </a:cubicBezTo>
                    <a:cubicBezTo>
                      <a:pt x="119" y="166"/>
                      <a:pt x="166" y="120"/>
                      <a:pt x="223" y="120"/>
                    </a:cubicBezTo>
                    <a:cubicBezTo>
                      <a:pt x="281" y="120"/>
                      <a:pt x="328" y="167"/>
                      <a:pt x="328" y="224"/>
                    </a:cubicBezTo>
                    <a:cubicBezTo>
                      <a:pt x="328" y="281"/>
                      <a:pt x="281" y="328"/>
                      <a:pt x="223" y="327"/>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a:spLocks noEditPoints="1"/>
              </p:cNvSpPr>
              <p:nvPr>
                <p:custDataLst>
                  <p:tags r:id="rId29"/>
                </p:custDataLst>
              </p:nvPr>
            </p:nvSpPr>
            <p:spPr bwMode="auto">
              <a:xfrm>
                <a:off x="4288" y="2530"/>
                <a:ext cx="375" cy="370"/>
              </a:xfrm>
              <a:custGeom>
                <a:avLst/>
                <a:gdLst>
                  <a:gd name="T0" fmla="*/ 136 w 273"/>
                  <a:gd name="T1" fmla="*/ 0 h 270"/>
                  <a:gd name="T2" fmla="*/ 0 w 273"/>
                  <a:gd name="T3" fmla="*/ 135 h 270"/>
                  <a:gd name="T4" fmla="*/ 136 w 273"/>
                  <a:gd name="T5" fmla="*/ 270 h 270"/>
                  <a:gd name="T6" fmla="*/ 273 w 273"/>
                  <a:gd name="T7" fmla="*/ 135 h 270"/>
                  <a:gd name="T8" fmla="*/ 136 w 273"/>
                  <a:gd name="T9" fmla="*/ 0 h 270"/>
                  <a:gd name="T10" fmla="*/ 136 w 273"/>
                  <a:gd name="T11" fmla="*/ 238 h 270"/>
                  <a:gd name="T12" fmla="*/ 32 w 273"/>
                  <a:gd name="T13" fmla="*/ 135 h 270"/>
                  <a:gd name="T14" fmla="*/ 136 w 273"/>
                  <a:gd name="T15" fmla="*/ 32 h 270"/>
                  <a:gd name="T16" fmla="*/ 240 w 273"/>
                  <a:gd name="T17" fmla="*/ 135 h 270"/>
                  <a:gd name="T18" fmla="*/ 136 w 273"/>
                  <a:gd name="T19" fmla="*/ 23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0">
                    <a:moveTo>
                      <a:pt x="136" y="0"/>
                    </a:moveTo>
                    <a:cubicBezTo>
                      <a:pt x="61" y="0"/>
                      <a:pt x="0" y="60"/>
                      <a:pt x="0" y="135"/>
                    </a:cubicBezTo>
                    <a:cubicBezTo>
                      <a:pt x="0" y="210"/>
                      <a:pt x="61" y="270"/>
                      <a:pt x="136" y="270"/>
                    </a:cubicBezTo>
                    <a:cubicBezTo>
                      <a:pt x="212" y="270"/>
                      <a:pt x="273" y="210"/>
                      <a:pt x="273" y="135"/>
                    </a:cubicBezTo>
                    <a:cubicBezTo>
                      <a:pt x="273" y="60"/>
                      <a:pt x="212" y="0"/>
                      <a:pt x="136" y="0"/>
                    </a:cubicBezTo>
                    <a:close/>
                    <a:moveTo>
                      <a:pt x="136" y="238"/>
                    </a:moveTo>
                    <a:cubicBezTo>
                      <a:pt x="79" y="238"/>
                      <a:pt x="32" y="192"/>
                      <a:pt x="32" y="135"/>
                    </a:cubicBezTo>
                    <a:cubicBezTo>
                      <a:pt x="32" y="78"/>
                      <a:pt x="79" y="32"/>
                      <a:pt x="136" y="32"/>
                    </a:cubicBezTo>
                    <a:cubicBezTo>
                      <a:pt x="194" y="32"/>
                      <a:pt x="240" y="78"/>
                      <a:pt x="240" y="135"/>
                    </a:cubicBezTo>
                    <a:cubicBezTo>
                      <a:pt x="240" y="192"/>
                      <a:pt x="194" y="238"/>
                      <a:pt x="136" y="238"/>
                    </a:cubicBezTo>
                    <a:close/>
                  </a:path>
                </a:pathLst>
              </a:custGeom>
              <a:solidFill>
                <a:srgbClr val="D9D9D9">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a:spLocks noEditPoints="1"/>
              </p:cNvSpPr>
              <p:nvPr>
                <p:custDataLst>
                  <p:tags r:id="rId30"/>
                </p:custDataLst>
              </p:nvPr>
            </p:nvSpPr>
            <p:spPr bwMode="auto">
              <a:xfrm>
                <a:off x="4773" y="2096"/>
                <a:ext cx="503" cy="501"/>
              </a:xfrm>
              <a:custGeom>
                <a:avLst/>
                <a:gdLst>
                  <a:gd name="T0" fmla="*/ 347 w 367"/>
                  <a:gd name="T1" fmla="*/ 138 h 366"/>
                  <a:gd name="T2" fmla="*/ 323 w 367"/>
                  <a:gd name="T3" fmla="*/ 138 h 366"/>
                  <a:gd name="T4" fmla="*/ 316 w 367"/>
                  <a:gd name="T5" fmla="*/ 120 h 366"/>
                  <a:gd name="T6" fmla="*/ 316 w 367"/>
                  <a:gd name="T7" fmla="*/ 120 h 366"/>
                  <a:gd name="T8" fmla="*/ 334 w 367"/>
                  <a:gd name="T9" fmla="*/ 102 h 366"/>
                  <a:gd name="T10" fmla="*/ 334 w 367"/>
                  <a:gd name="T11" fmla="*/ 74 h 366"/>
                  <a:gd name="T12" fmla="*/ 295 w 367"/>
                  <a:gd name="T13" fmla="*/ 35 h 366"/>
                  <a:gd name="T14" fmla="*/ 267 w 367"/>
                  <a:gd name="T15" fmla="*/ 35 h 366"/>
                  <a:gd name="T16" fmla="*/ 249 w 367"/>
                  <a:gd name="T17" fmla="*/ 53 h 366"/>
                  <a:gd name="T18" fmla="*/ 231 w 367"/>
                  <a:gd name="T19" fmla="*/ 45 h 366"/>
                  <a:gd name="T20" fmla="*/ 231 w 367"/>
                  <a:gd name="T21" fmla="*/ 21 h 366"/>
                  <a:gd name="T22" fmla="*/ 211 w 367"/>
                  <a:gd name="T23" fmla="*/ 1 h 366"/>
                  <a:gd name="T24" fmla="*/ 156 w 367"/>
                  <a:gd name="T25" fmla="*/ 0 h 366"/>
                  <a:gd name="T26" fmla="*/ 136 w 367"/>
                  <a:gd name="T27" fmla="*/ 20 h 366"/>
                  <a:gd name="T28" fmla="*/ 136 w 367"/>
                  <a:gd name="T29" fmla="*/ 45 h 366"/>
                  <a:gd name="T30" fmla="*/ 119 w 367"/>
                  <a:gd name="T31" fmla="*/ 52 h 366"/>
                  <a:gd name="T32" fmla="*/ 102 w 367"/>
                  <a:gd name="T33" fmla="*/ 35 h 366"/>
                  <a:gd name="T34" fmla="*/ 74 w 367"/>
                  <a:gd name="T35" fmla="*/ 35 h 366"/>
                  <a:gd name="T36" fmla="*/ 35 w 367"/>
                  <a:gd name="T37" fmla="*/ 74 h 366"/>
                  <a:gd name="T38" fmla="*/ 35 w 367"/>
                  <a:gd name="T39" fmla="*/ 102 h 366"/>
                  <a:gd name="T40" fmla="*/ 52 w 367"/>
                  <a:gd name="T41" fmla="*/ 119 h 366"/>
                  <a:gd name="T42" fmla="*/ 44 w 367"/>
                  <a:gd name="T43" fmla="*/ 137 h 366"/>
                  <a:gd name="T44" fmla="*/ 20 w 367"/>
                  <a:gd name="T45" fmla="*/ 137 h 366"/>
                  <a:gd name="T46" fmla="*/ 0 w 367"/>
                  <a:gd name="T47" fmla="*/ 157 h 366"/>
                  <a:gd name="T48" fmla="*/ 0 w 367"/>
                  <a:gd name="T49" fmla="*/ 211 h 366"/>
                  <a:gd name="T50" fmla="*/ 20 w 367"/>
                  <a:gd name="T51" fmla="*/ 231 h 366"/>
                  <a:gd name="T52" fmla="*/ 45 w 367"/>
                  <a:gd name="T53" fmla="*/ 231 h 366"/>
                  <a:gd name="T54" fmla="*/ 52 w 367"/>
                  <a:gd name="T55" fmla="*/ 248 h 366"/>
                  <a:gd name="T56" fmla="*/ 35 w 367"/>
                  <a:gd name="T57" fmla="*/ 264 h 366"/>
                  <a:gd name="T58" fmla="*/ 35 w 367"/>
                  <a:gd name="T59" fmla="*/ 293 h 366"/>
                  <a:gd name="T60" fmla="*/ 74 w 367"/>
                  <a:gd name="T61" fmla="*/ 331 h 366"/>
                  <a:gd name="T62" fmla="*/ 102 w 367"/>
                  <a:gd name="T63" fmla="*/ 331 h 366"/>
                  <a:gd name="T64" fmla="*/ 119 w 367"/>
                  <a:gd name="T65" fmla="*/ 314 h 366"/>
                  <a:gd name="T66" fmla="*/ 136 w 367"/>
                  <a:gd name="T67" fmla="*/ 321 h 366"/>
                  <a:gd name="T68" fmla="*/ 136 w 367"/>
                  <a:gd name="T69" fmla="*/ 346 h 366"/>
                  <a:gd name="T70" fmla="*/ 156 w 367"/>
                  <a:gd name="T71" fmla="*/ 366 h 366"/>
                  <a:gd name="T72" fmla="*/ 210 w 367"/>
                  <a:gd name="T73" fmla="*/ 366 h 366"/>
                  <a:gd name="T74" fmla="*/ 230 w 367"/>
                  <a:gd name="T75" fmla="*/ 346 h 366"/>
                  <a:gd name="T76" fmla="*/ 230 w 367"/>
                  <a:gd name="T77" fmla="*/ 321 h 366"/>
                  <a:gd name="T78" fmla="*/ 247 w 367"/>
                  <a:gd name="T79" fmla="*/ 314 h 366"/>
                  <a:gd name="T80" fmla="*/ 248 w 367"/>
                  <a:gd name="T81" fmla="*/ 315 h 366"/>
                  <a:gd name="T82" fmla="*/ 265 w 367"/>
                  <a:gd name="T83" fmla="*/ 333 h 366"/>
                  <a:gd name="T84" fmla="*/ 294 w 367"/>
                  <a:gd name="T85" fmla="*/ 333 h 366"/>
                  <a:gd name="T86" fmla="*/ 333 w 367"/>
                  <a:gd name="T87" fmla="*/ 294 h 366"/>
                  <a:gd name="T88" fmla="*/ 333 w 367"/>
                  <a:gd name="T89" fmla="*/ 266 h 366"/>
                  <a:gd name="T90" fmla="*/ 315 w 367"/>
                  <a:gd name="T91" fmla="*/ 248 h 366"/>
                  <a:gd name="T92" fmla="*/ 315 w 367"/>
                  <a:gd name="T93" fmla="*/ 248 h 366"/>
                  <a:gd name="T94" fmla="*/ 322 w 367"/>
                  <a:gd name="T95" fmla="*/ 232 h 366"/>
                  <a:gd name="T96" fmla="*/ 347 w 367"/>
                  <a:gd name="T97" fmla="*/ 232 h 366"/>
                  <a:gd name="T98" fmla="*/ 367 w 367"/>
                  <a:gd name="T99" fmla="*/ 212 h 366"/>
                  <a:gd name="T100" fmla="*/ 367 w 367"/>
                  <a:gd name="T101" fmla="*/ 158 h 366"/>
                  <a:gd name="T102" fmla="*/ 347 w 367"/>
                  <a:gd name="T103" fmla="*/ 138 h 366"/>
                  <a:gd name="T104" fmla="*/ 181 w 367"/>
                  <a:gd name="T105" fmla="*/ 268 h 366"/>
                  <a:gd name="T106" fmla="*/ 96 w 367"/>
                  <a:gd name="T107" fmla="*/ 183 h 366"/>
                  <a:gd name="T108" fmla="*/ 182 w 367"/>
                  <a:gd name="T109" fmla="*/ 99 h 366"/>
                  <a:gd name="T110" fmla="*/ 267 w 367"/>
                  <a:gd name="T111" fmla="*/ 184 h 366"/>
                  <a:gd name="T112" fmla="*/ 181 w 367"/>
                  <a:gd name="T113" fmla="*/ 268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7" h="366">
                    <a:moveTo>
                      <a:pt x="347" y="138"/>
                    </a:moveTo>
                    <a:cubicBezTo>
                      <a:pt x="323" y="138"/>
                      <a:pt x="323" y="138"/>
                      <a:pt x="323" y="138"/>
                    </a:cubicBezTo>
                    <a:cubicBezTo>
                      <a:pt x="321" y="131"/>
                      <a:pt x="318" y="126"/>
                      <a:pt x="316" y="120"/>
                    </a:cubicBezTo>
                    <a:cubicBezTo>
                      <a:pt x="316" y="120"/>
                      <a:pt x="316" y="120"/>
                      <a:pt x="316" y="120"/>
                    </a:cubicBezTo>
                    <a:cubicBezTo>
                      <a:pt x="334" y="102"/>
                      <a:pt x="334" y="102"/>
                      <a:pt x="334" y="102"/>
                    </a:cubicBezTo>
                    <a:cubicBezTo>
                      <a:pt x="342" y="94"/>
                      <a:pt x="342" y="81"/>
                      <a:pt x="334" y="74"/>
                    </a:cubicBezTo>
                    <a:cubicBezTo>
                      <a:pt x="295" y="35"/>
                      <a:pt x="295" y="35"/>
                      <a:pt x="295" y="35"/>
                    </a:cubicBezTo>
                    <a:cubicBezTo>
                      <a:pt x="288" y="27"/>
                      <a:pt x="275" y="27"/>
                      <a:pt x="267" y="35"/>
                    </a:cubicBezTo>
                    <a:cubicBezTo>
                      <a:pt x="249" y="53"/>
                      <a:pt x="249" y="53"/>
                      <a:pt x="249" y="53"/>
                    </a:cubicBezTo>
                    <a:cubicBezTo>
                      <a:pt x="243" y="50"/>
                      <a:pt x="237" y="47"/>
                      <a:pt x="231" y="45"/>
                    </a:cubicBezTo>
                    <a:cubicBezTo>
                      <a:pt x="231" y="21"/>
                      <a:pt x="231" y="21"/>
                      <a:pt x="231" y="21"/>
                    </a:cubicBezTo>
                    <a:cubicBezTo>
                      <a:pt x="231" y="10"/>
                      <a:pt x="222" y="1"/>
                      <a:pt x="211" y="1"/>
                    </a:cubicBezTo>
                    <a:cubicBezTo>
                      <a:pt x="156" y="0"/>
                      <a:pt x="156" y="0"/>
                      <a:pt x="156" y="0"/>
                    </a:cubicBezTo>
                    <a:cubicBezTo>
                      <a:pt x="145" y="0"/>
                      <a:pt x="136" y="9"/>
                      <a:pt x="136" y="20"/>
                    </a:cubicBezTo>
                    <a:cubicBezTo>
                      <a:pt x="136" y="45"/>
                      <a:pt x="136" y="45"/>
                      <a:pt x="136" y="45"/>
                    </a:cubicBezTo>
                    <a:cubicBezTo>
                      <a:pt x="130" y="47"/>
                      <a:pt x="124" y="49"/>
                      <a:pt x="119" y="52"/>
                    </a:cubicBezTo>
                    <a:cubicBezTo>
                      <a:pt x="102" y="35"/>
                      <a:pt x="102" y="35"/>
                      <a:pt x="102" y="35"/>
                    </a:cubicBezTo>
                    <a:cubicBezTo>
                      <a:pt x="94" y="28"/>
                      <a:pt x="82" y="28"/>
                      <a:pt x="74" y="35"/>
                    </a:cubicBezTo>
                    <a:cubicBezTo>
                      <a:pt x="35" y="74"/>
                      <a:pt x="35" y="74"/>
                      <a:pt x="35" y="74"/>
                    </a:cubicBezTo>
                    <a:cubicBezTo>
                      <a:pt x="27" y="82"/>
                      <a:pt x="27" y="94"/>
                      <a:pt x="35" y="102"/>
                    </a:cubicBezTo>
                    <a:cubicBezTo>
                      <a:pt x="52" y="119"/>
                      <a:pt x="52" y="119"/>
                      <a:pt x="52" y="119"/>
                    </a:cubicBezTo>
                    <a:cubicBezTo>
                      <a:pt x="49" y="125"/>
                      <a:pt x="46" y="131"/>
                      <a:pt x="44" y="137"/>
                    </a:cubicBezTo>
                    <a:cubicBezTo>
                      <a:pt x="20" y="137"/>
                      <a:pt x="20" y="137"/>
                      <a:pt x="20" y="137"/>
                    </a:cubicBezTo>
                    <a:cubicBezTo>
                      <a:pt x="9" y="137"/>
                      <a:pt x="0" y="146"/>
                      <a:pt x="0" y="157"/>
                    </a:cubicBezTo>
                    <a:cubicBezTo>
                      <a:pt x="0" y="211"/>
                      <a:pt x="0" y="211"/>
                      <a:pt x="0" y="211"/>
                    </a:cubicBezTo>
                    <a:cubicBezTo>
                      <a:pt x="0" y="222"/>
                      <a:pt x="9" y="231"/>
                      <a:pt x="20" y="231"/>
                    </a:cubicBezTo>
                    <a:cubicBezTo>
                      <a:pt x="45" y="231"/>
                      <a:pt x="45" y="231"/>
                      <a:pt x="45" y="231"/>
                    </a:cubicBezTo>
                    <a:cubicBezTo>
                      <a:pt x="47" y="237"/>
                      <a:pt x="49" y="243"/>
                      <a:pt x="52" y="248"/>
                    </a:cubicBezTo>
                    <a:cubicBezTo>
                      <a:pt x="35" y="264"/>
                      <a:pt x="35" y="264"/>
                      <a:pt x="35" y="264"/>
                    </a:cubicBezTo>
                    <a:cubicBezTo>
                      <a:pt x="28" y="272"/>
                      <a:pt x="28" y="285"/>
                      <a:pt x="35" y="293"/>
                    </a:cubicBezTo>
                    <a:cubicBezTo>
                      <a:pt x="74" y="331"/>
                      <a:pt x="74" y="331"/>
                      <a:pt x="74" y="331"/>
                    </a:cubicBezTo>
                    <a:cubicBezTo>
                      <a:pt x="82" y="339"/>
                      <a:pt x="94" y="339"/>
                      <a:pt x="102" y="331"/>
                    </a:cubicBezTo>
                    <a:cubicBezTo>
                      <a:pt x="119" y="314"/>
                      <a:pt x="119" y="314"/>
                      <a:pt x="119" y="314"/>
                    </a:cubicBezTo>
                    <a:cubicBezTo>
                      <a:pt x="125" y="317"/>
                      <a:pt x="130" y="319"/>
                      <a:pt x="136" y="321"/>
                    </a:cubicBezTo>
                    <a:cubicBezTo>
                      <a:pt x="136" y="346"/>
                      <a:pt x="136" y="346"/>
                      <a:pt x="136" y="346"/>
                    </a:cubicBezTo>
                    <a:cubicBezTo>
                      <a:pt x="136" y="357"/>
                      <a:pt x="145" y="366"/>
                      <a:pt x="156" y="366"/>
                    </a:cubicBezTo>
                    <a:cubicBezTo>
                      <a:pt x="210" y="366"/>
                      <a:pt x="210" y="366"/>
                      <a:pt x="210" y="366"/>
                    </a:cubicBezTo>
                    <a:cubicBezTo>
                      <a:pt x="221" y="366"/>
                      <a:pt x="230" y="357"/>
                      <a:pt x="230" y="346"/>
                    </a:cubicBezTo>
                    <a:cubicBezTo>
                      <a:pt x="230" y="321"/>
                      <a:pt x="230" y="321"/>
                      <a:pt x="230" y="321"/>
                    </a:cubicBezTo>
                    <a:cubicBezTo>
                      <a:pt x="236" y="319"/>
                      <a:pt x="242" y="317"/>
                      <a:pt x="247" y="314"/>
                    </a:cubicBezTo>
                    <a:cubicBezTo>
                      <a:pt x="247" y="314"/>
                      <a:pt x="247" y="315"/>
                      <a:pt x="248" y="315"/>
                    </a:cubicBezTo>
                    <a:cubicBezTo>
                      <a:pt x="265" y="333"/>
                      <a:pt x="265" y="333"/>
                      <a:pt x="265" y="333"/>
                    </a:cubicBezTo>
                    <a:cubicBezTo>
                      <a:pt x="273" y="340"/>
                      <a:pt x="286" y="340"/>
                      <a:pt x="294" y="333"/>
                    </a:cubicBezTo>
                    <a:cubicBezTo>
                      <a:pt x="333" y="294"/>
                      <a:pt x="333" y="294"/>
                      <a:pt x="333" y="294"/>
                    </a:cubicBezTo>
                    <a:cubicBezTo>
                      <a:pt x="340" y="286"/>
                      <a:pt x="340" y="274"/>
                      <a:pt x="333" y="266"/>
                    </a:cubicBezTo>
                    <a:cubicBezTo>
                      <a:pt x="315" y="248"/>
                      <a:pt x="315" y="248"/>
                      <a:pt x="315" y="248"/>
                    </a:cubicBezTo>
                    <a:cubicBezTo>
                      <a:pt x="315" y="248"/>
                      <a:pt x="315" y="248"/>
                      <a:pt x="315" y="248"/>
                    </a:cubicBezTo>
                    <a:cubicBezTo>
                      <a:pt x="317" y="243"/>
                      <a:pt x="320" y="237"/>
                      <a:pt x="322" y="232"/>
                    </a:cubicBezTo>
                    <a:cubicBezTo>
                      <a:pt x="347" y="232"/>
                      <a:pt x="347" y="232"/>
                      <a:pt x="347" y="232"/>
                    </a:cubicBezTo>
                    <a:cubicBezTo>
                      <a:pt x="358" y="232"/>
                      <a:pt x="367" y="223"/>
                      <a:pt x="367" y="212"/>
                    </a:cubicBezTo>
                    <a:cubicBezTo>
                      <a:pt x="367" y="158"/>
                      <a:pt x="367" y="158"/>
                      <a:pt x="367" y="158"/>
                    </a:cubicBezTo>
                    <a:cubicBezTo>
                      <a:pt x="367" y="147"/>
                      <a:pt x="358" y="138"/>
                      <a:pt x="347" y="138"/>
                    </a:cubicBezTo>
                    <a:close/>
                    <a:moveTo>
                      <a:pt x="181" y="268"/>
                    </a:moveTo>
                    <a:cubicBezTo>
                      <a:pt x="134" y="268"/>
                      <a:pt x="96" y="230"/>
                      <a:pt x="96" y="183"/>
                    </a:cubicBezTo>
                    <a:cubicBezTo>
                      <a:pt x="96" y="136"/>
                      <a:pt x="135" y="99"/>
                      <a:pt x="182" y="99"/>
                    </a:cubicBezTo>
                    <a:cubicBezTo>
                      <a:pt x="229" y="99"/>
                      <a:pt x="267" y="137"/>
                      <a:pt x="267" y="184"/>
                    </a:cubicBezTo>
                    <a:cubicBezTo>
                      <a:pt x="267" y="231"/>
                      <a:pt x="228" y="268"/>
                      <a:pt x="181" y="26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a:spLocks noEditPoints="1"/>
              </p:cNvSpPr>
              <p:nvPr>
                <p:custDataLst>
                  <p:tags r:id="rId31"/>
                </p:custDataLst>
              </p:nvPr>
            </p:nvSpPr>
            <p:spPr bwMode="auto">
              <a:xfrm>
                <a:off x="4869" y="2196"/>
                <a:ext cx="306" cy="302"/>
              </a:xfrm>
              <a:custGeom>
                <a:avLst/>
                <a:gdLst>
                  <a:gd name="T0" fmla="*/ 112 w 223"/>
                  <a:gd name="T1" fmla="*/ 0 h 221"/>
                  <a:gd name="T2" fmla="*/ 0 w 223"/>
                  <a:gd name="T3" fmla="*/ 110 h 221"/>
                  <a:gd name="T4" fmla="*/ 112 w 223"/>
                  <a:gd name="T5" fmla="*/ 221 h 221"/>
                  <a:gd name="T6" fmla="*/ 223 w 223"/>
                  <a:gd name="T7" fmla="*/ 110 h 221"/>
                  <a:gd name="T8" fmla="*/ 112 w 223"/>
                  <a:gd name="T9" fmla="*/ 0 h 221"/>
                  <a:gd name="T10" fmla="*/ 112 w 223"/>
                  <a:gd name="T11" fmla="*/ 195 h 221"/>
                  <a:gd name="T12" fmla="*/ 27 w 223"/>
                  <a:gd name="T13" fmla="*/ 110 h 221"/>
                  <a:gd name="T14" fmla="*/ 112 w 223"/>
                  <a:gd name="T15" fmla="*/ 26 h 221"/>
                  <a:gd name="T16" fmla="*/ 196 w 223"/>
                  <a:gd name="T17" fmla="*/ 110 h 221"/>
                  <a:gd name="T18" fmla="*/ 112 w 223"/>
                  <a:gd name="T19" fmla="*/ 1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21">
                    <a:moveTo>
                      <a:pt x="112" y="0"/>
                    </a:moveTo>
                    <a:cubicBezTo>
                      <a:pt x="50" y="0"/>
                      <a:pt x="0" y="49"/>
                      <a:pt x="0" y="110"/>
                    </a:cubicBezTo>
                    <a:cubicBezTo>
                      <a:pt x="0" y="172"/>
                      <a:pt x="50" y="221"/>
                      <a:pt x="112" y="221"/>
                    </a:cubicBezTo>
                    <a:cubicBezTo>
                      <a:pt x="173" y="221"/>
                      <a:pt x="223" y="172"/>
                      <a:pt x="223" y="110"/>
                    </a:cubicBezTo>
                    <a:cubicBezTo>
                      <a:pt x="223" y="49"/>
                      <a:pt x="173" y="0"/>
                      <a:pt x="112" y="0"/>
                    </a:cubicBezTo>
                    <a:close/>
                    <a:moveTo>
                      <a:pt x="112" y="195"/>
                    </a:moveTo>
                    <a:cubicBezTo>
                      <a:pt x="65" y="195"/>
                      <a:pt x="27" y="157"/>
                      <a:pt x="27" y="110"/>
                    </a:cubicBezTo>
                    <a:cubicBezTo>
                      <a:pt x="27" y="64"/>
                      <a:pt x="65" y="26"/>
                      <a:pt x="112" y="26"/>
                    </a:cubicBezTo>
                    <a:cubicBezTo>
                      <a:pt x="158" y="26"/>
                      <a:pt x="196" y="64"/>
                      <a:pt x="196" y="110"/>
                    </a:cubicBezTo>
                    <a:cubicBezTo>
                      <a:pt x="196" y="157"/>
                      <a:pt x="158" y="195"/>
                      <a:pt x="112" y="195"/>
                    </a:cubicBezTo>
                    <a:close/>
                  </a:path>
                </a:pathLst>
              </a:custGeom>
              <a:solidFill>
                <a:srgbClr val="D9D9D9">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a:spLocks noEditPoints="1"/>
              </p:cNvSpPr>
              <p:nvPr>
                <p:custDataLst>
                  <p:tags r:id="rId32"/>
                </p:custDataLst>
              </p:nvPr>
            </p:nvSpPr>
            <p:spPr bwMode="auto">
              <a:xfrm>
                <a:off x="5140" y="2572"/>
                <a:ext cx="383" cy="381"/>
              </a:xfrm>
              <a:custGeom>
                <a:avLst/>
                <a:gdLst>
                  <a:gd name="T0" fmla="*/ 264 w 279"/>
                  <a:gd name="T1" fmla="*/ 105 h 278"/>
                  <a:gd name="T2" fmla="*/ 245 w 279"/>
                  <a:gd name="T3" fmla="*/ 104 h 278"/>
                  <a:gd name="T4" fmla="*/ 240 w 279"/>
                  <a:gd name="T5" fmla="*/ 91 h 278"/>
                  <a:gd name="T6" fmla="*/ 240 w 279"/>
                  <a:gd name="T7" fmla="*/ 91 h 278"/>
                  <a:gd name="T8" fmla="*/ 254 w 279"/>
                  <a:gd name="T9" fmla="*/ 77 h 278"/>
                  <a:gd name="T10" fmla="*/ 254 w 279"/>
                  <a:gd name="T11" fmla="*/ 56 h 278"/>
                  <a:gd name="T12" fmla="*/ 225 w 279"/>
                  <a:gd name="T13" fmla="*/ 26 h 278"/>
                  <a:gd name="T14" fmla="*/ 203 w 279"/>
                  <a:gd name="T15" fmla="*/ 26 h 278"/>
                  <a:gd name="T16" fmla="*/ 189 w 279"/>
                  <a:gd name="T17" fmla="*/ 40 h 278"/>
                  <a:gd name="T18" fmla="*/ 176 w 279"/>
                  <a:gd name="T19" fmla="*/ 34 h 278"/>
                  <a:gd name="T20" fmla="*/ 176 w 279"/>
                  <a:gd name="T21" fmla="*/ 15 h 278"/>
                  <a:gd name="T22" fmla="*/ 160 w 279"/>
                  <a:gd name="T23" fmla="*/ 0 h 278"/>
                  <a:gd name="T24" fmla="*/ 119 w 279"/>
                  <a:gd name="T25" fmla="*/ 0 h 278"/>
                  <a:gd name="T26" fmla="*/ 104 w 279"/>
                  <a:gd name="T27" fmla="*/ 15 h 278"/>
                  <a:gd name="T28" fmla="*/ 104 w 279"/>
                  <a:gd name="T29" fmla="*/ 34 h 278"/>
                  <a:gd name="T30" fmla="*/ 90 w 279"/>
                  <a:gd name="T31" fmla="*/ 40 h 278"/>
                  <a:gd name="T32" fmla="*/ 78 w 279"/>
                  <a:gd name="T33" fmla="*/ 27 h 278"/>
                  <a:gd name="T34" fmla="*/ 56 w 279"/>
                  <a:gd name="T35" fmla="*/ 27 h 278"/>
                  <a:gd name="T36" fmla="*/ 27 w 279"/>
                  <a:gd name="T37" fmla="*/ 56 h 278"/>
                  <a:gd name="T38" fmla="*/ 27 w 279"/>
                  <a:gd name="T39" fmla="*/ 77 h 278"/>
                  <a:gd name="T40" fmla="*/ 39 w 279"/>
                  <a:gd name="T41" fmla="*/ 90 h 278"/>
                  <a:gd name="T42" fmla="*/ 34 w 279"/>
                  <a:gd name="T43" fmla="*/ 104 h 278"/>
                  <a:gd name="T44" fmla="*/ 15 w 279"/>
                  <a:gd name="T45" fmla="*/ 104 h 278"/>
                  <a:gd name="T46" fmla="*/ 0 w 279"/>
                  <a:gd name="T47" fmla="*/ 119 h 278"/>
                  <a:gd name="T48" fmla="*/ 0 w 279"/>
                  <a:gd name="T49" fmla="*/ 160 h 278"/>
                  <a:gd name="T50" fmla="*/ 15 w 279"/>
                  <a:gd name="T51" fmla="*/ 176 h 278"/>
                  <a:gd name="T52" fmla="*/ 34 w 279"/>
                  <a:gd name="T53" fmla="*/ 176 h 278"/>
                  <a:gd name="T54" fmla="*/ 40 w 279"/>
                  <a:gd name="T55" fmla="*/ 188 h 278"/>
                  <a:gd name="T56" fmla="*/ 27 w 279"/>
                  <a:gd name="T57" fmla="*/ 201 h 278"/>
                  <a:gd name="T58" fmla="*/ 27 w 279"/>
                  <a:gd name="T59" fmla="*/ 222 h 278"/>
                  <a:gd name="T60" fmla="*/ 56 w 279"/>
                  <a:gd name="T61" fmla="*/ 252 h 278"/>
                  <a:gd name="T62" fmla="*/ 78 w 279"/>
                  <a:gd name="T63" fmla="*/ 252 h 278"/>
                  <a:gd name="T64" fmla="*/ 91 w 279"/>
                  <a:gd name="T65" fmla="*/ 239 h 278"/>
                  <a:gd name="T66" fmla="*/ 103 w 279"/>
                  <a:gd name="T67" fmla="*/ 244 h 278"/>
                  <a:gd name="T68" fmla="*/ 103 w 279"/>
                  <a:gd name="T69" fmla="*/ 263 h 278"/>
                  <a:gd name="T70" fmla="*/ 118 w 279"/>
                  <a:gd name="T71" fmla="*/ 278 h 278"/>
                  <a:gd name="T72" fmla="*/ 160 w 279"/>
                  <a:gd name="T73" fmla="*/ 278 h 278"/>
                  <a:gd name="T74" fmla="*/ 175 w 279"/>
                  <a:gd name="T75" fmla="*/ 263 h 278"/>
                  <a:gd name="T76" fmla="*/ 175 w 279"/>
                  <a:gd name="T77" fmla="*/ 244 h 278"/>
                  <a:gd name="T78" fmla="*/ 188 w 279"/>
                  <a:gd name="T79" fmla="*/ 239 h 278"/>
                  <a:gd name="T80" fmla="*/ 188 w 279"/>
                  <a:gd name="T81" fmla="*/ 239 h 278"/>
                  <a:gd name="T82" fmla="*/ 202 w 279"/>
                  <a:gd name="T83" fmla="*/ 253 h 278"/>
                  <a:gd name="T84" fmla="*/ 223 w 279"/>
                  <a:gd name="T85" fmla="*/ 253 h 278"/>
                  <a:gd name="T86" fmla="*/ 253 w 279"/>
                  <a:gd name="T87" fmla="*/ 224 h 278"/>
                  <a:gd name="T88" fmla="*/ 253 w 279"/>
                  <a:gd name="T89" fmla="*/ 202 h 278"/>
                  <a:gd name="T90" fmla="*/ 239 w 279"/>
                  <a:gd name="T91" fmla="*/ 189 h 278"/>
                  <a:gd name="T92" fmla="*/ 239 w 279"/>
                  <a:gd name="T93" fmla="*/ 188 h 278"/>
                  <a:gd name="T94" fmla="*/ 244 w 279"/>
                  <a:gd name="T95" fmla="*/ 176 h 278"/>
                  <a:gd name="T96" fmla="*/ 263 w 279"/>
                  <a:gd name="T97" fmla="*/ 176 h 278"/>
                  <a:gd name="T98" fmla="*/ 279 w 279"/>
                  <a:gd name="T99" fmla="*/ 161 h 278"/>
                  <a:gd name="T100" fmla="*/ 279 w 279"/>
                  <a:gd name="T101" fmla="*/ 120 h 278"/>
                  <a:gd name="T102" fmla="*/ 264 w 279"/>
                  <a:gd name="T103" fmla="*/ 105 h 278"/>
                  <a:gd name="T104" fmla="*/ 138 w 279"/>
                  <a:gd name="T105" fmla="*/ 204 h 278"/>
                  <a:gd name="T106" fmla="*/ 73 w 279"/>
                  <a:gd name="T107" fmla="*/ 139 h 278"/>
                  <a:gd name="T108" fmla="*/ 138 w 279"/>
                  <a:gd name="T109" fmla="*/ 75 h 278"/>
                  <a:gd name="T110" fmla="*/ 203 w 279"/>
                  <a:gd name="T111" fmla="*/ 140 h 278"/>
                  <a:gd name="T112" fmla="*/ 138 w 279"/>
                  <a:gd name="T113" fmla="*/ 20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78">
                    <a:moveTo>
                      <a:pt x="264" y="105"/>
                    </a:moveTo>
                    <a:cubicBezTo>
                      <a:pt x="245" y="104"/>
                      <a:pt x="245" y="104"/>
                      <a:pt x="245" y="104"/>
                    </a:cubicBezTo>
                    <a:cubicBezTo>
                      <a:pt x="244" y="100"/>
                      <a:pt x="242" y="95"/>
                      <a:pt x="240" y="91"/>
                    </a:cubicBezTo>
                    <a:cubicBezTo>
                      <a:pt x="240" y="91"/>
                      <a:pt x="240" y="91"/>
                      <a:pt x="240" y="91"/>
                    </a:cubicBezTo>
                    <a:cubicBezTo>
                      <a:pt x="254" y="77"/>
                      <a:pt x="254" y="77"/>
                      <a:pt x="254" y="77"/>
                    </a:cubicBezTo>
                    <a:cubicBezTo>
                      <a:pt x="260" y="71"/>
                      <a:pt x="260" y="62"/>
                      <a:pt x="254" y="56"/>
                    </a:cubicBezTo>
                    <a:cubicBezTo>
                      <a:pt x="225" y="26"/>
                      <a:pt x="225" y="26"/>
                      <a:pt x="225" y="26"/>
                    </a:cubicBezTo>
                    <a:cubicBezTo>
                      <a:pt x="219" y="21"/>
                      <a:pt x="209" y="21"/>
                      <a:pt x="203" y="26"/>
                    </a:cubicBezTo>
                    <a:cubicBezTo>
                      <a:pt x="189" y="40"/>
                      <a:pt x="189" y="40"/>
                      <a:pt x="189" y="40"/>
                    </a:cubicBezTo>
                    <a:cubicBezTo>
                      <a:pt x="185" y="38"/>
                      <a:pt x="180" y="36"/>
                      <a:pt x="176" y="34"/>
                    </a:cubicBezTo>
                    <a:cubicBezTo>
                      <a:pt x="176" y="15"/>
                      <a:pt x="176" y="15"/>
                      <a:pt x="176" y="15"/>
                    </a:cubicBezTo>
                    <a:cubicBezTo>
                      <a:pt x="176" y="7"/>
                      <a:pt x="169" y="0"/>
                      <a:pt x="160" y="0"/>
                    </a:cubicBezTo>
                    <a:cubicBezTo>
                      <a:pt x="119" y="0"/>
                      <a:pt x="119" y="0"/>
                      <a:pt x="119" y="0"/>
                    </a:cubicBezTo>
                    <a:cubicBezTo>
                      <a:pt x="111" y="0"/>
                      <a:pt x="104" y="7"/>
                      <a:pt x="104" y="15"/>
                    </a:cubicBezTo>
                    <a:cubicBezTo>
                      <a:pt x="104" y="34"/>
                      <a:pt x="104" y="34"/>
                      <a:pt x="104" y="34"/>
                    </a:cubicBezTo>
                    <a:cubicBezTo>
                      <a:pt x="99" y="36"/>
                      <a:pt x="95" y="37"/>
                      <a:pt x="90" y="40"/>
                    </a:cubicBezTo>
                    <a:cubicBezTo>
                      <a:pt x="78" y="27"/>
                      <a:pt x="78" y="27"/>
                      <a:pt x="78" y="27"/>
                    </a:cubicBezTo>
                    <a:cubicBezTo>
                      <a:pt x="72" y="21"/>
                      <a:pt x="62" y="21"/>
                      <a:pt x="56" y="27"/>
                    </a:cubicBezTo>
                    <a:cubicBezTo>
                      <a:pt x="27" y="56"/>
                      <a:pt x="27" y="56"/>
                      <a:pt x="27" y="56"/>
                    </a:cubicBezTo>
                    <a:cubicBezTo>
                      <a:pt x="21" y="62"/>
                      <a:pt x="21" y="72"/>
                      <a:pt x="27" y="77"/>
                    </a:cubicBezTo>
                    <a:cubicBezTo>
                      <a:pt x="39" y="90"/>
                      <a:pt x="39" y="90"/>
                      <a:pt x="39" y="90"/>
                    </a:cubicBezTo>
                    <a:cubicBezTo>
                      <a:pt x="37" y="95"/>
                      <a:pt x="35" y="99"/>
                      <a:pt x="34" y="104"/>
                    </a:cubicBezTo>
                    <a:cubicBezTo>
                      <a:pt x="15" y="104"/>
                      <a:pt x="15" y="104"/>
                      <a:pt x="15" y="104"/>
                    </a:cubicBezTo>
                    <a:cubicBezTo>
                      <a:pt x="7" y="104"/>
                      <a:pt x="0" y="111"/>
                      <a:pt x="0" y="119"/>
                    </a:cubicBezTo>
                    <a:cubicBezTo>
                      <a:pt x="0" y="160"/>
                      <a:pt x="0" y="160"/>
                      <a:pt x="0" y="160"/>
                    </a:cubicBezTo>
                    <a:cubicBezTo>
                      <a:pt x="0" y="169"/>
                      <a:pt x="7" y="176"/>
                      <a:pt x="15" y="176"/>
                    </a:cubicBezTo>
                    <a:cubicBezTo>
                      <a:pt x="34" y="176"/>
                      <a:pt x="34" y="176"/>
                      <a:pt x="34" y="176"/>
                    </a:cubicBezTo>
                    <a:cubicBezTo>
                      <a:pt x="36" y="180"/>
                      <a:pt x="37" y="184"/>
                      <a:pt x="40" y="188"/>
                    </a:cubicBezTo>
                    <a:cubicBezTo>
                      <a:pt x="27" y="201"/>
                      <a:pt x="27" y="201"/>
                      <a:pt x="27" y="201"/>
                    </a:cubicBezTo>
                    <a:cubicBezTo>
                      <a:pt x="21" y="207"/>
                      <a:pt x="21" y="216"/>
                      <a:pt x="27" y="222"/>
                    </a:cubicBezTo>
                    <a:cubicBezTo>
                      <a:pt x="56" y="252"/>
                      <a:pt x="56" y="252"/>
                      <a:pt x="56" y="252"/>
                    </a:cubicBezTo>
                    <a:cubicBezTo>
                      <a:pt x="62" y="258"/>
                      <a:pt x="72" y="258"/>
                      <a:pt x="78" y="252"/>
                    </a:cubicBezTo>
                    <a:cubicBezTo>
                      <a:pt x="91" y="239"/>
                      <a:pt x="91" y="239"/>
                      <a:pt x="91" y="239"/>
                    </a:cubicBezTo>
                    <a:cubicBezTo>
                      <a:pt x="95" y="241"/>
                      <a:pt x="99" y="242"/>
                      <a:pt x="103" y="244"/>
                    </a:cubicBezTo>
                    <a:cubicBezTo>
                      <a:pt x="103" y="263"/>
                      <a:pt x="103" y="263"/>
                      <a:pt x="103" y="263"/>
                    </a:cubicBezTo>
                    <a:cubicBezTo>
                      <a:pt x="103" y="271"/>
                      <a:pt x="110" y="278"/>
                      <a:pt x="118" y="278"/>
                    </a:cubicBezTo>
                    <a:cubicBezTo>
                      <a:pt x="160" y="278"/>
                      <a:pt x="160" y="278"/>
                      <a:pt x="160" y="278"/>
                    </a:cubicBezTo>
                    <a:cubicBezTo>
                      <a:pt x="168" y="278"/>
                      <a:pt x="175" y="271"/>
                      <a:pt x="175" y="263"/>
                    </a:cubicBezTo>
                    <a:cubicBezTo>
                      <a:pt x="175" y="244"/>
                      <a:pt x="175" y="244"/>
                      <a:pt x="175" y="244"/>
                    </a:cubicBezTo>
                    <a:cubicBezTo>
                      <a:pt x="180" y="243"/>
                      <a:pt x="184" y="241"/>
                      <a:pt x="188" y="239"/>
                    </a:cubicBezTo>
                    <a:cubicBezTo>
                      <a:pt x="188" y="239"/>
                      <a:pt x="188" y="239"/>
                      <a:pt x="188" y="239"/>
                    </a:cubicBezTo>
                    <a:cubicBezTo>
                      <a:pt x="202" y="253"/>
                      <a:pt x="202" y="253"/>
                      <a:pt x="202" y="253"/>
                    </a:cubicBezTo>
                    <a:cubicBezTo>
                      <a:pt x="208" y="259"/>
                      <a:pt x="217" y="259"/>
                      <a:pt x="223" y="253"/>
                    </a:cubicBezTo>
                    <a:cubicBezTo>
                      <a:pt x="253" y="224"/>
                      <a:pt x="253" y="224"/>
                      <a:pt x="253" y="224"/>
                    </a:cubicBezTo>
                    <a:cubicBezTo>
                      <a:pt x="259" y="218"/>
                      <a:pt x="259" y="208"/>
                      <a:pt x="253" y="202"/>
                    </a:cubicBezTo>
                    <a:cubicBezTo>
                      <a:pt x="239" y="189"/>
                      <a:pt x="239" y="189"/>
                      <a:pt x="239" y="189"/>
                    </a:cubicBezTo>
                    <a:cubicBezTo>
                      <a:pt x="239" y="189"/>
                      <a:pt x="239" y="188"/>
                      <a:pt x="239" y="188"/>
                    </a:cubicBezTo>
                    <a:cubicBezTo>
                      <a:pt x="241" y="184"/>
                      <a:pt x="243" y="180"/>
                      <a:pt x="244" y="176"/>
                    </a:cubicBezTo>
                    <a:cubicBezTo>
                      <a:pt x="263" y="176"/>
                      <a:pt x="263" y="176"/>
                      <a:pt x="263" y="176"/>
                    </a:cubicBezTo>
                    <a:cubicBezTo>
                      <a:pt x="272" y="176"/>
                      <a:pt x="279" y="169"/>
                      <a:pt x="279" y="161"/>
                    </a:cubicBezTo>
                    <a:cubicBezTo>
                      <a:pt x="279" y="120"/>
                      <a:pt x="279" y="120"/>
                      <a:pt x="279" y="120"/>
                    </a:cubicBezTo>
                    <a:cubicBezTo>
                      <a:pt x="279" y="111"/>
                      <a:pt x="272" y="105"/>
                      <a:pt x="264" y="105"/>
                    </a:cubicBezTo>
                    <a:close/>
                    <a:moveTo>
                      <a:pt x="138" y="204"/>
                    </a:moveTo>
                    <a:cubicBezTo>
                      <a:pt x="102" y="204"/>
                      <a:pt x="73" y="175"/>
                      <a:pt x="73" y="139"/>
                    </a:cubicBezTo>
                    <a:cubicBezTo>
                      <a:pt x="73" y="104"/>
                      <a:pt x="102" y="75"/>
                      <a:pt x="138" y="75"/>
                    </a:cubicBezTo>
                    <a:cubicBezTo>
                      <a:pt x="174" y="75"/>
                      <a:pt x="203" y="104"/>
                      <a:pt x="203" y="140"/>
                    </a:cubicBezTo>
                    <a:cubicBezTo>
                      <a:pt x="203" y="175"/>
                      <a:pt x="174" y="204"/>
                      <a:pt x="138" y="204"/>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a:spLocks noEditPoints="1"/>
              </p:cNvSpPr>
              <p:nvPr>
                <p:custDataLst>
                  <p:tags r:id="rId33"/>
                </p:custDataLst>
              </p:nvPr>
            </p:nvSpPr>
            <p:spPr bwMode="auto">
              <a:xfrm>
                <a:off x="5213" y="2648"/>
                <a:ext cx="233" cy="230"/>
              </a:xfrm>
              <a:custGeom>
                <a:avLst/>
                <a:gdLst>
                  <a:gd name="T0" fmla="*/ 85 w 170"/>
                  <a:gd name="T1" fmla="*/ 0 h 168"/>
                  <a:gd name="T2" fmla="*/ 0 w 170"/>
                  <a:gd name="T3" fmla="*/ 84 h 168"/>
                  <a:gd name="T4" fmla="*/ 85 w 170"/>
                  <a:gd name="T5" fmla="*/ 168 h 168"/>
                  <a:gd name="T6" fmla="*/ 170 w 170"/>
                  <a:gd name="T7" fmla="*/ 84 h 168"/>
                  <a:gd name="T8" fmla="*/ 85 w 170"/>
                  <a:gd name="T9" fmla="*/ 0 h 168"/>
                  <a:gd name="T10" fmla="*/ 85 w 170"/>
                  <a:gd name="T11" fmla="*/ 149 h 168"/>
                  <a:gd name="T12" fmla="*/ 20 w 170"/>
                  <a:gd name="T13" fmla="*/ 84 h 168"/>
                  <a:gd name="T14" fmla="*/ 85 w 170"/>
                  <a:gd name="T15" fmla="*/ 20 h 168"/>
                  <a:gd name="T16" fmla="*/ 150 w 170"/>
                  <a:gd name="T17" fmla="*/ 84 h 168"/>
                  <a:gd name="T18" fmla="*/ 85 w 170"/>
                  <a:gd name="T19" fmla="*/ 14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8">
                    <a:moveTo>
                      <a:pt x="85" y="0"/>
                    </a:moveTo>
                    <a:cubicBezTo>
                      <a:pt x="38" y="0"/>
                      <a:pt x="0" y="38"/>
                      <a:pt x="0" y="84"/>
                    </a:cubicBezTo>
                    <a:cubicBezTo>
                      <a:pt x="0" y="131"/>
                      <a:pt x="38" y="168"/>
                      <a:pt x="85" y="168"/>
                    </a:cubicBezTo>
                    <a:cubicBezTo>
                      <a:pt x="132" y="168"/>
                      <a:pt x="170" y="131"/>
                      <a:pt x="170" y="84"/>
                    </a:cubicBezTo>
                    <a:cubicBezTo>
                      <a:pt x="170" y="38"/>
                      <a:pt x="132" y="0"/>
                      <a:pt x="85" y="0"/>
                    </a:cubicBezTo>
                    <a:close/>
                    <a:moveTo>
                      <a:pt x="85" y="149"/>
                    </a:moveTo>
                    <a:cubicBezTo>
                      <a:pt x="49" y="149"/>
                      <a:pt x="20" y="120"/>
                      <a:pt x="20" y="84"/>
                    </a:cubicBezTo>
                    <a:cubicBezTo>
                      <a:pt x="20" y="49"/>
                      <a:pt x="49" y="20"/>
                      <a:pt x="85" y="20"/>
                    </a:cubicBezTo>
                    <a:cubicBezTo>
                      <a:pt x="121" y="20"/>
                      <a:pt x="150" y="49"/>
                      <a:pt x="150" y="84"/>
                    </a:cubicBezTo>
                    <a:cubicBezTo>
                      <a:pt x="150" y="120"/>
                      <a:pt x="121" y="149"/>
                      <a:pt x="85" y="149"/>
                    </a:cubicBezTo>
                    <a:close/>
                  </a:path>
                </a:pathLst>
              </a:custGeom>
              <a:solidFill>
                <a:srgbClr val="D9D9D9">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a:spLocks noEditPoints="1"/>
              </p:cNvSpPr>
              <p:nvPr>
                <p:custDataLst>
                  <p:tags r:id="rId34"/>
                </p:custDataLst>
              </p:nvPr>
            </p:nvSpPr>
            <p:spPr bwMode="auto">
              <a:xfrm>
                <a:off x="2229" y="2416"/>
                <a:ext cx="1431" cy="814"/>
              </a:xfrm>
              <a:custGeom>
                <a:avLst/>
                <a:gdLst>
                  <a:gd name="T0" fmla="*/ 1030 w 1043"/>
                  <a:gd name="T1" fmla="*/ 67 h 594"/>
                  <a:gd name="T2" fmla="*/ 1026 w 1043"/>
                  <a:gd name="T3" fmla="*/ 14 h 594"/>
                  <a:gd name="T4" fmla="*/ 972 w 1043"/>
                  <a:gd name="T5" fmla="*/ 17 h 594"/>
                  <a:gd name="T6" fmla="*/ 700 w 1043"/>
                  <a:gd name="T7" fmla="*/ 329 h 594"/>
                  <a:gd name="T8" fmla="*/ 697 w 1043"/>
                  <a:gd name="T9" fmla="*/ 334 h 594"/>
                  <a:gd name="T10" fmla="*/ 693 w 1043"/>
                  <a:gd name="T11" fmla="*/ 338 h 594"/>
                  <a:gd name="T12" fmla="*/ 683 w 1043"/>
                  <a:gd name="T13" fmla="*/ 337 h 594"/>
                  <a:gd name="T14" fmla="*/ 672 w 1043"/>
                  <a:gd name="T15" fmla="*/ 336 h 594"/>
                  <a:gd name="T16" fmla="*/ 643 w 1043"/>
                  <a:gd name="T17" fmla="*/ 340 h 594"/>
                  <a:gd name="T18" fmla="*/ 617 w 1043"/>
                  <a:gd name="T19" fmla="*/ 351 h 594"/>
                  <a:gd name="T20" fmla="*/ 615 w 1043"/>
                  <a:gd name="T21" fmla="*/ 350 h 594"/>
                  <a:gd name="T22" fmla="*/ 614 w 1043"/>
                  <a:gd name="T23" fmla="*/ 349 h 594"/>
                  <a:gd name="T24" fmla="*/ 510 w 1043"/>
                  <a:gd name="T25" fmla="*/ 252 h 594"/>
                  <a:gd name="T26" fmla="*/ 506 w 1043"/>
                  <a:gd name="T27" fmla="*/ 249 h 594"/>
                  <a:gd name="T28" fmla="*/ 502 w 1043"/>
                  <a:gd name="T29" fmla="*/ 245 h 594"/>
                  <a:gd name="T30" fmla="*/ 506 w 1043"/>
                  <a:gd name="T31" fmla="*/ 233 h 594"/>
                  <a:gd name="T32" fmla="*/ 510 w 1043"/>
                  <a:gd name="T33" fmla="*/ 206 h 594"/>
                  <a:gd name="T34" fmla="*/ 405 w 1043"/>
                  <a:gd name="T35" fmla="*/ 101 h 594"/>
                  <a:gd name="T36" fmla="*/ 300 w 1043"/>
                  <a:gd name="T37" fmla="*/ 206 h 594"/>
                  <a:gd name="T38" fmla="*/ 301 w 1043"/>
                  <a:gd name="T39" fmla="*/ 221 h 594"/>
                  <a:gd name="T40" fmla="*/ 303 w 1043"/>
                  <a:gd name="T41" fmla="*/ 235 h 594"/>
                  <a:gd name="T42" fmla="*/ 300 w 1043"/>
                  <a:gd name="T43" fmla="*/ 239 h 594"/>
                  <a:gd name="T44" fmla="*/ 295 w 1043"/>
                  <a:gd name="T45" fmla="*/ 246 h 594"/>
                  <a:gd name="T46" fmla="*/ 15 w 1043"/>
                  <a:gd name="T47" fmla="*/ 530 h 594"/>
                  <a:gd name="T48" fmla="*/ 15 w 1043"/>
                  <a:gd name="T49" fmla="*/ 583 h 594"/>
                  <a:gd name="T50" fmla="*/ 42 w 1043"/>
                  <a:gd name="T51" fmla="*/ 594 h 594"/>
                  <a:gd name="T52" fmla="*/ 69 w 1043"/>
                  <a:gd name="T53" fmla="*/ 583 h 594"/>
                  <a:gd name="T54" fmla="*/ 349 w 1043"/>
                  <a:gd name="T55" fmla="*/ 299 h 594"/>
                  <a:gd name="T56" fmla="*/ 350 w 1043"/>
                  <a:gd name="T57" fmla="*/ 298 h 594"/>
                  <a:gd name="T58" fmla="*/ 352 w 1043"/>
                  <a:gd name="T59" fmla="*/ 297 h 594"/>
                  <a:gd name="T60" fmla="*/ 377 w 1043"/>
                  <a:gd name="T61" fmla="*/ 307 h 594"/>
                  <a:gd name="T62" fmla="*/ 405 w 1043"/>
                  <a:gd name="T63" fmla="*/ 311 h 594"/>
                  <a:gd name="T64" fmla="*/ 429 w 1043"/>
                  <a:gd name="T65" fmla="*/ 308 h 594"/>
                  <a:gd name="T66" fmla="*/ 450 w 1043"/>
                  <a:gd name="T67" fmla="*/ 300 h 594"/>
                  <a:gd name="T68" fmla="*/ 455 w 1043"/>
                  <a:gd name="T69" fmla="*/ 304 h 594"/>
                  <a:gd name="T70" fmla="*/ 458 w 1043"/>
                  <a:gd name="T71" fmla="*/ 308 h 594"/>
                  <a:gd name="T72" fmla="*/ 562 w 1043"/>
                  <a:gd name="T73" fmla="*/ 404 h 594"/>
                  <a:gd name="T74" fmla="*/ 566 w 1043"/>
                  <a:gd name="T75" fmla="*/ 408 h 594"/>
                  <a:gd name="T76" fmla="*/ 571 w 1043"/>
                  <a:gd name="T77" fmla="*/ 413 h 594"/>
                  <a:gd name="T78" fmla="*/ 568 w 1043"/>
                  <a:gd name="T79" fmla="*/ 424 h 594"/>
                  <a:gd name="T80" fmla="*/ 567 w 1043"/>
                  <a:gd name="T81" fmla="*/ 441 h 594"/>
                  <a:gd name="T82" fmla="*/ 672 w 1043"/>
                  <a:gd name="T83" fmla="*/ 546 h 594"/>
                  <a:gd name="T84" fmla="*/ 777 w 1043"/>
                  <a:gd name="T85" fmla="*/ 441 h 594"/>
                  <a:gd name="T86" fmla="*/ 757 w 1043"/>
                  <a:gd name="T87" fmla="*/ 380 h 594"/>
                  <a:gd name="T88" fmla="*/ 758 w 1043"/>
                  <a:gd name="T89" fmla="*/ 379 h 594"/>
                  <a:gd name="T90" fmla="*/ 1030 w 1043"/>
                  <a:gd name="T91" fmla="*/ 67 h 594"/>
                  <a:gd name="T92" fmla="*/ 405 w 1043"/>
                  <a:gd name="T93" fmla="*/ 272 h 594"/>
                  <a:gd name="T94" fmla="*/ 338 w 1043"/>
                  <a:gd name="T95" fmla="*/ 206 h 594"/>
                  <a:gd name="T96" fmla="*/ 405 w 1043"/>
                  <a:gd name="T97" fmla="*/ 139 h 594"/>
                  <a:gd name="T98" fmla="*/ 471 w 1043"/>
                  <a:gd name="T99" fmla="*/ 206 h 594"/>
                  <a:gd name="T100" fmla="*/ 405 w 1043"/>
                  <a:gd name="T101" fmla="*/ 272 h 594"/>
                  <a:gd name="T102" fmla="*/ 672 w 1043"/>
                  <a:gd name="T103" fmla="*/ 508 h 594"/>
                  <a:gd name="T104" fmla="*/ 605 w 1043"/>
                  <a:gd name="T105" fmla="*/ 441 h 594"/>
                  <a:gd name="T106" fmla="*/ 672 w 1043"/>
                  <a:gd name="T107" fmla="*/ 375 h 594"/>
                  <a:gd name="T108" fmla="*/ 704 w 1043"/>
                  <a:gd name="T109" fmla="*/ 383 h 594"/>
                  <a:gd name="T110" fmla="*/ 712 w 1043"/>
                  <a:gd name="T111" fmla="*/ 388 h 594"/>
                  <a:gd name="T112" fmla="*/ 738 w 1043"/>
                  <a:gd name="T113" fmla="*/ 441 h 594"/>
                  <a:gd name="T114" fmla="*/ 672 w 1043"/>
                  <a:gd name="T115" fmla="*/ 50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3" h="594">
                    <a:moveTo>
                      <a:pt x="1030" y="67"/>
                    </a:moveTo>
                    <a:cubicBezTo>
                      <a:pt x="1043" y="51"/>
                      <a:pt x="1042" y="27"/>
                      <a:pt x="1026" y="14"/>
                    </a:cubicBezTo>
                    <a:cubicBezTo>
                      <a:pt x="1010" y="0"/>
                      <a:pt x="986" y="1"/>
                      <a:pt x="972" y="17"/>
                    </a:cubicBezTo>
                    <a:cubicBezTo>
                      <a:pt x="700" y="329"/>
                      <a:pt x="700" y="329"/>
                      <a:pt x="700" y="329"/>
                    </a:cubicBezTo>
                    <a:cubicBezTo>
                      <a:pt x="700" y="331"/>
                      <a:pt x="698" y="332"/>
                      <a:pt x="697" y="334"/>
                    </a:cubicBezTo>
                    <a:cubicBezTo>
                      <a:pt x="696" y="336"/>
                      <a:pt x="694" y="337"/>
                      <a:pt x="693" y="338"/>
                    </a:cubicBezTo>
                    <a:cubicBezTo>
                      <a:pt x="690" y="338"/>
                      <a:pt x="687" y="337"/>
                      <a:pt x="683" y="337"/>
                    </a:cubicBezTo>
                    <a:cubicBezTo>
                      <a:pt x="683" y="337"/>
                      <a:pt x="678" y="336"/>
                      <a:pt x="672" y="336"/>
                    </a:cubicBezTo>
                    <a:cubicBezTo>
                      <a:pt x="657" y="336"/>
                      <a:pt x="644" y="340"/>
                      <a:pt x="643" y="340"/>
                    </a:cubicBezTo>
                    <a:cubicBezTo>
                      <a:pt x="632" y="343"/>
                      <a:pt x="623" y="348"/>
                      <a:pt x="617" y="351"/>
                    </a:cubicBezTo>
                    <a:cubicBezTo>
                      <a:pt x="617" y="351"/>
                      <a:pt x="616" y="351"/>
                      <a:pt x="615" y="350"/>
                    </a:cubicBezTo>
                    <a:cubicBezTo>
                      <a:pt x="615" y="350"/>
                      <a:pt x="614" y="349"/>
                      <a:pt x="614" y="349"/>
                    </a:cubicBezTo>
                    <a:cubicBezTo>
                      <a:pt x="510" y="252"/>
                      <a:pt x="510" y="252"/>
                      <a:pt x="510" y="252"/>
                    </a:cubicBezTo>
                    <a:cubicBezTo>
                      <a:pt x="509" y="251"/>
                      <a:pt x="507" y="250"/>
                      <a:pt x="506" y="249"/>
                    </a:cubicBezTo>
                    <a:cubicBezTo>
                      <a:pt x="504" y="248"/>
                      <a:pt x="503" y="246"/>
                      <a:pt x="502" y="245"/>
                    </a:cubicBezTo>
                    <a:cubicBezTo>
                      <a:pt x="503" y="242"/>
                      <a:pt x="505" y="238"/>
                      <a:pt x="506" y="233"/>
                    </a:cubicBezTo>
                    <a:cubicBezTo>
                      <a:pt x="506" y="233"/>
                      <a:pt x="510" y="220"/>
                      <a:pt x="510" y="206"/>
                    </a:cubicBezTo>
                    <a:cubicBezTo>
                      <a:pt x="510" y="148"/>
                      <a:pt x="463" y="101"/>
                      <a:pt x="405" y="101"/>
                    </a:cubicBezTo>
                    <a:cubicBezTo>
                      <a:pt x="347" y="101"/>
                      <a:pt x="300" y="148"/>
                      <a:pt x="300" y="206"/>
                    </a:cubicBezTo>
                    <a:cubicBezTo>
                      <a:pt x="300" y="213"/>
                      <a:pt x="301" y="221"/>
                      <a:pt x="301" y="221"/>
                    </a:cubicBezTo>
                    <a:cubicBezTo>
                      <a:pt x="301" y="227"/>
                      <a:pt x="302" y="231"/>
                      <a:pt x="303" y="235"/>
                    </a:cubicBezTo>
                    <a:cubicBezTo>
                      <a:pt x="302" y="236"/>
                      <a:pt x="301" y="238"/>
                      <a:pt x="300" y="239"/>
                    </a:cubicBezTo>
                    <a:cubicBezTo>
                      <a:pt x="298" y="241"/>
                      <a:pt x="297" y="243"/>
                      <a:pt x="295" y="246"/>
                    </a:cubicBezTo>
                    <a:cubicBezTo>
                      <a:pt x="15" y="530"/>
                      <a:pt x="15" y="530"/>
                      <a:pt x="15" y="530"/>
                    </a:cubicBezTo>
                    <a:cubicBezTo>
                      <a:pt x="0" y="544"/>
                      <a:pt x="0" y="569"/>
                      <a:pt x="15" y="583"/>
                    </a:cubicBezTo>
                    <a:cubicBezTo>
                      <a:pt x="23" y="591"/>
                      <a:pt x="32" y="594"/>
                      <a:pt x="42" y="594"/>
                    </a:cubicBezTo>
                    <a:cubicBezTo>
                      <a:pt x="52" y="594"/>
                      <a:pt x="62" y="590"/>
                      <a:pt x="69" y="583"/>
                    </a:cubicBezTo>
                    <a:cubicBezTo>
                      <a:pt x="349" y="299"/>
                      <a:pt x="349" y="299"/>
                      <a:pt x="349" y="299"/>
                    </a:cubicBezTo>
                    <a:cubicBezTo>
                      <a:pt x="349" y="299"/>
                      <a:pt x="350" y="298"/>
                      <a:pt x="350" y="298"/>
                    </a:cubicBezTo>
                    <a:cubicBezTo>
                      <a:pt x="351" y="297"/>
                      <a:pt x="351" y="297"/>
                      <a:pt x="352" y="297"/>
                    </a:cubicBezTo>
                    <a:cubicBezTo>
                      <a:pt x="358" y="300"/>
                      <a:pt x="367" y="304"/>
                      <a:pt x="377" y="307"/>
                    </a:cubicBezTo>
                    <a:cubicBezTo>
                      <a:pt x="384" y="309"/>
                      <a:pt x="393" y="311"/>
                      <a:pt x="405" y="311"/>
                    </a:cubicBezTo>
                    <a:cubicBezTo>
                      <a:pt x="410" y="311"/>
                      <a:pt x="419" y="310"/>
                      <a:pt x="429" y="308"/>
                    </a:cubicBezTo>
                    <a:cubicBezTo>
                      <a:pt x="438" y="306"/>
                      <a:pt x="445" y="303"/>
                      <a:pt x="450" y="300"/>
                    </a:cubicBezTo>
                    <a:cubicBezTo>
                      <a:pt x="452" y="302"/>
                      <a:pt x="453" y="303"/>
                      <a:pt x="455" y="304"/>
                    </a:cubicBezTo>
                    <a:cubicBezTo>
                      <a:pt x="456" y="305"/>
                      <a:pt x="457" y="306"/>
                      <a:pt x="458" y="308"/>
                    </a:cubicBezTo>
                    <a:cubicBezTo>
                      <a:pt x="562" y="404"/>
                      <a:pt x="562" y="404"/>
                      <a:pt x="562" y="404"/>
                    </a:cubicBezTo>
                    <a:cubicBezTo>
                      <a:pt x="563" y="406"/>
                      <a:pt x="565" y="407"/>
                      <a:pt x="566" y="408"/>
                    </a:cubicBezTo>
                    <a:cubicBezTo>
                      <a:pt x="567" y="410"/>
                      <a:pt x="569" y="411"/>
                      <a:pt x="571" y="413"/>
                    </a:cubicBezTo>
                    <a:cubicBezTo>
                      <a:pt x="570" y="416"/>
                      <a:pt x="569" y="420"/>
                      <a:pt x="568" y="424"/>
                    </a:cubicBezTo>
                    <a:cubicBezTo>
                      <a:pt x="568" y="424"/>
                      <a:pt x="567" y="433"/>
                      <a:pt x="567" y="441"/>
                    </a:cubicBezTo>
                    <a:cubicBezTo>
                      <a:pt x="567" y="499"/>
                      <a:pt x="614" y="546"/>
                      <a:pt x="672" y="546"/>
                    </a:cubicBezTo>
                    <a:cubicBezTo>
                      <a:pt x="730" y="546"/>
                      <a:pt x="777" y="499"/>
                      <a:pt x="777" y="441"/>
                    </a:cubicBezTo>
                    <a:cubicBezTo>
                      <a:pt x="777" y="418"/>
                      <a:pt x="770" y="397"/>
                      <a:pt x="757" y="380"/>
                    </a:cubicBezTo>
                    <a:cubicBezTo>
                      <a:pt x="757" y="380"/>
                      <a:pt x="758" y="379"/>
                      <a:pt x="758" y="379"/>
                    </a:cubicBezTo>
                    <a:lnTo>
                      <a:pt x="1030" y="67"/>
                    </a:lnTo>
                    <a:close/>
                    <a:moveTo>
                      <a:pt x="405" y="272"/>
                    </a:moveTo>
                    <a:cubicBezTo>
                      <a:pt x="368" y="272"/>
                      <a:pt x="338" y="242"/>
                      <a:pt x="338" y="206"/>
                    </a:cubicBezTo>
                    <a:cubicBezTo>
                      <a:pt x="338" y="169"/>
                      <a:pt x="368" y="139"/>
                      <a:pt x="405" y="139"/>
                    </a:cubicBezTo>
                    <a:cubicBezTo>
                      <a:pt x="441" y="139"/>
                      <a:pt x="471" y="169"/>
                      <a:pt x="471" y="206"/>
                    </a:cubicBezTo>
                    <a:cubicBezTo>
                      <a:pt x="471" y="242"/>
                      <a:pt x="441" y="272"/>
                      <a:pt x="405" y="272"/>
                    </a:cubicBezTo>
                    <a:close/>
                    <a:moveTo>
                      <a:pt x="672" y="508"/>
                    </a:moveTo>
                    <a:cubicBezTo>
                      <a:pt x="635" y="508"/>
                      <a:pt x="605" y="478"/>
                      <a:pt x="605" y="441"/>
                    </a:cubicBezTo>
                    <a:cubicBezTo>
                      <a:pt x="605" y="404"/>
                      <a:pt x="635" y="375"/>
                      <a:pt x="672" y="375"/>
                    </a:cubicBezTo>
                    <a:cubicBezTo>
                      <a:pt x="684" y="375"/>
                      <a:pt x="695" y="378"/>
                      <a:pt x="704" y="383"/>
                    </a:cubicBezTo>
                    <a:cubicBezTo>
                      <a:pt x="707" y="385"/>
                      <a:pt x="709" y="387"/>
                      <a:pt x="712" y="388"/>
                    </a:cubicBezTo>
                    <a:cubicBezTo>
                      <a:pt x="728" y="400"/>
                      <a:pt x="738" y="420"/>
                      <a:pt x="738" y="441"/>
                    </a:cubicBezTo>
                    <a:cubicBezTo>
                      <a:pt x="738" y="478"/>
                      <a:pt x="709" y="508"/>
                      <a:pt x="672" y="508"/>
                    </a:cubicBezTo>
                    <a:close/>
                  </a:path>
                </a:pathLst>
              </a:custGeom>
              <a:solidFill>
                <a:srgbClr val="EFC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a:spLocks noEditPoints="1"/>
              </p:cNvSpPr>
              <p:nvPr>
                <p:custDataLst>
                  <p:tags r:id="rId35"/>
                </p:custDataLst>
              </p:nvPr>
            </p:nvSpPr>
            <p:spPr bwMode="auto">
              <a:xfrm>
                <a:off x="4244" y="1974"/>
                <a:ext cx="1379" cy="1037"/>
              </a:xfrm>
              <a:custGeom>
                <a:avLst/>
                <a:gdLst>
                  <a:gd name="T0" fmla="*/ 1001 w 1005"/>
                  <a:gd name="T1" fmla="*/ 27 h 757"/>
                  <a:gd name="T2" fmla="*/ 992 w 1005"/>
                  <a:gd name="T3" fmla="*/ 10 h 757"/>
                  <a:gd name="T4" fmla="*/ 992 w 1005"/>
                  <a:gd name="T5" fmla="*/ 10 h 757"/>
                  <a:gd name="T6" fmla="*/ 974 w 1005"/>
                  <a:gd name="T7" fmla="*/ 2 h 757"/>
                  <a:gd name="T8" fmla="*/ 950 w 1005"/>
                  <a:gd name="T9" fmla="*/ 4 h 757"/>
                  <a:gd name="T10" fmla="*/ 784 w 1005"/>
                  <a:gd name="T11" fmla="*/ 87 h 757"/>
                  <a:gd name="T12" fmla="*/ 768 w 1005"/>
                  <a:gd name="T13" fmla="*/ 108 h 757"/>
                  <a:gd name="T14" fmla="*/ 769 w 1005"/>
                  <a:gd name="T15" fmla="*/ 126 h 757"/>
                  <a:gd name="T16" fmla="*/ 801 w 1005"/>
                  <a:gd name="T17" fmla="*/ 155 h 757"/>
                  <a:gd name="T18" fmla="*/ 424 w 1005"/>
                  <a:gd name="T19" fmla="*/ 549 h 757"/>
                  <a:gd name="T20" fmla="*/ 419 w 1005"/>
                  <a:gd name="T21" fmla="*/ 555 h 757"/>
                  <a:gd name="T22" fmla="*/ 413 w 1005"/>
                  <a:gd name="T23" fmla="*/ 559 h 757"/>
                  <a:gd name="T24" fmla="*/ 394 w 1005"/>
                  <a:gd name="T25" fmla="*/ 551 h 757"/>
                  <a:gd name="T26" fmla="*/ 365 w 1005"/>
                  <a:gd name="T27" fmla="*/ 547 h 757"/>
                  <a:gd name="T28" fmla="*/ 298 w 1005"/>
                  <a:gd name="T29" fmla="*/ 571 h 757"/>
                  <a:gd name="T30" fmla="*/ 67 w 1005"/>
                  <a:gd name="T31" fmla="*/ 361 h 757"/>
                  <a:gd name="T32" fmla="*/ 14 w 1005"/>
                  <a:gd name="T33" fmla="*/ 363 h 757"/>
                  <a:gd name="T34" fmla="*/ 16 w 1005"/>
                  <a:gd name="T35" fmla="*/ 417 h 757"/>
                  <a:gd name="T36" fmla="*/ 248 w 1005"/>
                  <a:gd name="T37" fmla="*/ 629 h 757"/>
                  <a:gd name="T38" fmla="*/ 253 w 1005"/>
                  <a:gd name="T39" fmla="*/ 633 h 757"/>
                  <a:gd name="T40" fmla="*/ 260 w 1005"/>
                  <a:gd name="T41" fmla="*/ 640 h 757"/>
                  <a:gd name="T42" fmla="*/ 260 w 1005"/>
                  <a:gd name="T43" fmla="*/ 644 h 757"/>
                  <a:gd name="T44" fmla="*/ 260 w 1005"/>
                  <a:gd name="T45" fmla="*/ 652 h 757"/>
                  <a:gd name="T46" fmla="*/ 365 w 1005"/>
                  <a:gd name="T47" fmla="*/ 757 h 757"/>
                  <a:gd name="T48" fmla="*/ 470 w 1005"/>
                  <a:gd name="T49" fmla="*/ 652 h 757"/>
                  <a:gd name="T50" fmla="*/ 468 w 1005"/>
                  <a:gd name="T51" fmla="*/ 633 h 757"/>
                  <a:gd name="T52" fmla="*/ 465 w 1005"/>
                  <a:gd name="T53" fmla="*/ 622 h 757"/>
                  <a:gd name="T54" fmla="*/ 475 w 1005"/>
                  <a:gd name="T55" fmla="*/ 610 h 757"/>
                  <a:gd name="T56" fmla="*/ 482 w 1005"/>
                  <a:gd name="T57" fmla="*/ 603 h 757"/>
                  <a:gd name="T58" fmla="*/ 857 w 1005"/>
                  <a:gd name="T59" fmla="*/ 207 h 757"/>
                  <a:gd name="T60" fmla="*/ 893 w 1005"/>
                  <a:gd name="T61" fmla="*/ 241 h 757"/>
                  <a:gd name="T62" fmla="*/ 911 w 1005"/>
                  <a:gd name="T63" fmla="*/ 240 h 757"/>
                  <a:gd name="T64" fmla="*/ 930 w 1005"/>
                  <a:gd name="T65" fmla="*/ 223 h 757"/>
                  <a:gd name="T66" fmla="*/ 1001 w 1005"/>
                  <a:gd name="T67" fmla="*/ 52 h 757"/>
                  <a:gd name="T68" fmla="*/ 1001 w 1005"/>
                  <a:gd name="T69" fmla="*/ 27 h 757"/>
                  <a:gd name="T70" fmla="*/ 365 w 1005"/>
                  <a:gd name="T71" fmla="*/ 719 h 757"/>
                  <a:gd name="T72" fmla="*/ 298 w 1005"/>
                  <a:gd name="T73" fmla="*/ 652 h 757"/>
                  <a:gd name="T74" fmla="*/ 306 w 1005"/>
                  <a:gd name="T75" fmla="*/ 621 h 757"/>
                  <a:gd name="T76" fmla="*/ 307 w 1005"/>
                  <a:gd name="T77" fmla="*/ 619 h 757"/>
                  <a:gd name="T78" fmla="*/ 365 w 1005"/>
                  <a:gd name="T79" fmla="*/ 586 h 757"/>
                  <a:gd name="T80" fmla="*/ 431 w 1005"/>
                  <a:gd name="T81" fmla="*/ 652 h 757"/>
                  <a:gd name="T82" fmla="*/ 365 w 1005"/>
                  <a:gd name="T83" fmla="*/ 71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4" h="757">
                    <a:moveTo>
                      <a:pt x="1001" y="27"/>
                    </a:moveTo>
                    <a:cubicBezTo>
                      <a:pt x="999" y="19"/>
                      <a:pt x="995" y="13"/>
                      <a:pt x="992" y="10"/>
                    </a:cubicBezTo>
                    <a:cubicBezTo>
                      <a:pt x="992" y="10"/>
                      <a:pt x="992" y="10"/>
                      <a:pt x="992" y="10"/>
                    </a:cubicBezTo>
                    <a:cubicBezTo>
                      <a:pt x="989" y="8"/>
                      <a:pt x="983" y="4"/>
                      <a:pt x="974" y="2"/>
                    </a:cubicBezTo>
                    <a:cubicBezTo>
                      <a:pt x="963" y="0"/>
                      <a:pt x="953" y="3"/>
                      <a:pt x="950" y="4"/>
                    </a:cubicBezTo>
                    <a:cubicBezTo>
                      <a:pt x="895" y="32"/>
                      <a:pt x="840" y="60"/>
                      <a:pt x="784" y="87"/>
                    </a:cubicBezTo>
                    <a:cubicBezTo>
                      <a:pt x="782" y="89"/>
                      <a:pt x="772" y="95"/>
                      <a:pt x="768" y="108"/>
                    </a:cubicBezTo>
                    <a:cubicBezTo>
                      <a:pt x="766" y="116"/>
                      <a:pt x="768" y="123"/>
                      <a:pt x="769" y="126"/>
                    </a:cubicBezTo>
                    <a:cubicBezTo>
                      <a:pt x="780" y="136"/>
                      <a:pt x="791" y="146"/>
                      <a:pt x="801" y="155"/>
                    </a:cubicBezTo>
                    <a:cubicBezTo>
                      <a:pt x="676" y="287"/>
                      <a:pt x="550" y="418"/>
                      <a:pt x="424" y="549"/>
                    </a:cubicBezTo>
                    <a:cubicBezTo>
                      <a:pt x="423" y="551"/>
                      <a:pt x="421" y="553"/>
                      <a:pt x="419" y="555"/>
                    </a:cubicBezTo>
                    <a:cubicBezTo>
                      <a:pt x="417" y="556"/>
                      <a:pt x="415" y="558"/>
                      <a:pt x="413" y="559"/>
                    </a:cubicBezTo>
                    <a:cubicBezTo>
                      <a:pt x="408" y="556"/>
                      <a:pt x="402" y="554"/>
                      <a:pt x="394" y="551"/>
                    </a:cubicBezTo>
                    <a:cubicBezTo>
                      <a:pt x="381" y="548"/>
                      <a:pt x="370" y="547"/>
                      <a:pt x="365" y="547"/>
                    </a:cubicBezTo>
                    <a:cubicBezTo>
                      <a:pt x="339" y="547"/>
                      <a:pt x="316" y="556"/>
                      <a:pt x="298" y="571"/>
                    </a:cubicBezTo>
                    <a:cubicBezTo>
                      <a:pt x="67" y="361"/>
                      <a:pt x="67" y="361"/>
                      <a:pt x="67" y="361"/>
                    </a:cubicBezTo>
                    <a:cubicBezTo>
                      <a:pt x="52" y="346"/>
                      <a:pt x="28" y="348"/>
                      <a:pt x="14" y="363"/>
                    </a:cubicBezTo>
                    <a:cubicBezTo>
                      <a:pt x="0" y="379"/>
                      <a:pt x="1" y="403"/>
                      <a:pt x="16" y="417"/>
                    </a:cubicBezTo>
                    <a:cubicBezTo>
                      <a:pt x="248" y="629"/>
                      <a:pt x="248" y="629"/>
                      <a:pt x="248" y="629"/>
                    </a:cubicBezTo>
                    <a:cubicBezTo>
                      <a:pt x="250" y="630"/>
                      <a:pt x="251" y="632"/>
                      <a:pt x="253" y="633"/>
                    </a:cubicBezTo>
                    <a:cubicBezTo>
                      <a:pt x="255" y="635"/>
                      <a:pt x="258" y="638"/>
                      <a:pt x="260" y="640"/>
                    </a:cubicBezTo>
                    <a:cubicBezTo>
                      <a:pt x="260" y="641"/>
                      <a:pt x="260" y="642"/>
                      <a:pt x="260" y="644"/>
                    </a:cubicBezTo>
                    <a:cubicBezTo>
                      <a:pt x="260" y="644"/>
                      <a:pt x="260" y="648"/>
                      <a:pt x="260" y="652"/>
                    </a:cubicBezTo>
                    <a:cubicBezTo>
                      <a:pt x="260" y="710"/>
                      <a:pt x="307" y="757"/>
                      <a:pt x="365" y="757"/>
                    </a:cubicBezTo>
                    <a:cubicBezTo>
                      <a:pt x="423" y="757"/>
                      <a:pt x="470" y="710"/>
                      <a:pt x="470" y="652"/>
                    </a:cubicBezTo>
                    <a:cubicBezTo>
                      <a:pt x="470" y="643"/>
                      <a:pt x="468" y="633"/>
                      <a:pt x="468" y="633"/>
                    </a:cubicBezTo>
                    <a:cubicBezTo>
                      <a:pt x="467" y="629"/>
                      <a:pt x="466" y="625"/>
                      <a:pt x="465" y="622"/>
                    </a:cubicBezTo>
                    <a:cubicBezTo>
                      <a:pt x="468" y="618"/>
                      <a:pt x="471" y="614"/>
                      <a:pt x="475" y="610"/>
                    </a:cubicBezTo>
                    <a:cubicBezTo>
                      <a:pt x="477" y="608"/>
                      <a:pt x="480" y="605"/>
                      <a:pt x="482" y="603"/>
                    </a:cubicBezTo>
                    <a:cubicBezTo>
                      <a:pt x="607" y="471"/>
                      <a:pt x="732" y="339"/>
                      <a:pt x="857" y="207"/>
                    </a:cubicBezTo>
                    <a:cubicBezTo>
                      <a:pt x="869" y="218"/>
                      <a:pt x="881" y="229"/>
                      <a:pt x="893" y="241"/>
                    </a:cubicBezTo>
                    <a:cubicBezTo>
                      <a:pt x="896" y="241"/>
                      <a:pt x="903" y="243"/>
                      <a:pt x="911" y="240"/>
                    </a:cubicBezTo>
                    <a:cubicBezTo>
                      <a:pt x="924" y="236"/>
                      <a:pt x="929" y="225"/>
                      <a:pt x="930" y="223"/>
                    </a:cubicBezTo>
                    <a:cubicBezTo>
                      <a:pt x="954" y="166"/>
                      <a:pt x="977" y="109"/>
                      <a:pt x="1001" y="52"/>
                    </a:cubicBezTo>
                    <a:cubicBezTo>
                      <a:pt x="1002" y="48"/>
                      <a:pt x="1005" y="38"/>
                      <a:pt x="1001" y="27"/>
                    </a:cubicBezTo>
                    <a:close/>
                    <a:moveTo>
                      <a:pt x="365" y="719"/>
                    </a:moveTo>
                    <a:cubicBezTo>
                      <a:pt x="328" y="719"/>
                      <a:pt x="298" y="689"/>
                      <a:pt x="298" y="652"/>
                    </a:cubicBezTo>
                    <a:cubicBezTo>
                      <a:pt x="298" y="641"/>
                      <a:pt x="301" y="630"/>
                      <a:pt x="306" y="621"/>
                    </a:cubicBezTo>
                    <a:cubicBezTo>
                      <a:pt x="306" y="620"/>
                      <a:pt x="307" y="620"/>
                      <a:pt x="307" y="619"/>
                    </a:cubicBezTo>
                    <a:cubicBezTo>
                      <a:pt x="319" y="599"/>
                      <a:pt x="340" y="586"/>
                      <a:pt x="365" y="586"/>
                    </a:cubicBezTo>
                    <a:cubicBezTo>
                      <a:pt x="401" y="586"/>
                      <a:pt x="431" y="615"/>
                      <a:pt x="431" y="652"/>
                    </a:cubicBezTo>
                    <a:cubicBezTo>
                      <a:pt x="431" y="689"/>
                      <a:pt x="401" y="719"/>
                      <a:pt x="365" y="719"/>
                    </a:cubicBezTo>
                    <a:close/>
                  </a:path>
                </a:pathLst>
              </a:custGeom>
              <a:solidFill>
                <a:srgbClr val="EFC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p:nvPr>
                <p:custDataLst>
                  <p:tags r:id="rId36"/>
                </p:custDataLst>
              </p:nvPr>
            </p:nvSpPr>
            <p:spPr bwMode="auto">
              <a:xfrm>
                <a:off x="2984" y="1934"/>
                <a:ext cx="1997" cy="881"/>
              </a:xfrm>
              <a:custGeom>
                <a:avLst/>
                <a:gdLst>
                  <a:gd name="T0" fmla="*/ 916 w 1456"/>
                  <a:gd name="T1" fmla="*/ 642 h 643"/>
                  <a:gd name="T2" fmla="*/ 1456 w 1456"/>
                  <a:gd name="T3" fmla="*/ 0 h 643"/>
                  <a:gd name="T4" fmla="*/ 0 w 1456"/>
                  <a:gd name="T5" fmla="*/ 0 h 643"/>
                  <a:gd name="T6" fmla="*/ 528 w 1456"/>
                  <a:gd name="T7" fmla="*/ 643 h 643"/>
                  <a:gd name="T8" fmla="*/ 916 w 1456"/>
                  <a:gd name="T9" fmla="*/ 642 h 643"/>
                </a:gdLst>
                <a:ahLst/>
                <a:cxnLst>
                  <a:cxn ang="0">
                    <a:pos x="T0" y="T1"/>
                  </a:cxn>
                  <a:cxn ang="0">
                    <a:pos x="T2" y="T3"/>
                  </a:cxn>
                  <a:cxn ang="0">
                    <a:pos x="T4" y="T5"/>
                  </a:cxn>
                  <a:cxn ang="0">
                    <a:pos x="T6" y="T7"/>
                  </a:cxn>
                  <a:cxn ang="0">
                    <a:pos x="T8" y="T9"/>
                  </a:cxn>
                </a:cxnLst>
                <a:rect l="0" t="0" r="r" b="b"/>
                <a:pathLst>
                  <a:path w="1456" h="643">
                    <a:moveTo>
                      <a:pt x="916" y="642"/>
                    </a:moveTo>
                    <a:cubicBezTo>
                      <a:pt x="1096" y="428"/>
                      <a:pt x="1276" y="214"/>
                      <a:pt x="1456" y="0"/>
                    </a:cubicBezTo>
                    <a:cubicBezTo>
                      <a:pt x="0" y="0"/>
                      <a:pt x="0" y="0"/>
                      <a:pt x="0" y="0"/>
                    </a:cubicBezTo>
                    <a:cubicBezTo>
                      <a:pt x="176" y="214"/>
                      <a:pt x="352" y="429"/>
                      <a:pt x="528" y="643"/>
                    </a:cubicBezTo>
                    <a:cubicBezTo>
                      <a:pt x="657" y="643"/>
                      <a:pt x="787" y="642"/>
                      <a:pt x="916" y="642"/>
                    </a:cubicBezTo>
                    <a:close/>
                  </a:path>
                </a:pathLst>
              </a:custGeom>
              <a:solidFill>
                <a:srgbClr val="EC6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custDataLst>
                  <p:tags r:id="rId37"/>
                </p:custDataLst>
              </p:nvPr>
            </p:nvSpPr>
            <p:spPr bwMode="auto">
              <a:xfrm>
                <a:off x="3708" y="2813"/>
                <a:ext cx="534" cy="413"/>
              </a:xfrm>
              <a:custGeom>
                <a:avLst/>
                <a:gdLst>
                  <a:gd name="T0" fmla="*/ 0 w 389"/>
                  <a:gd name="T1" fmla="*/ 1 h 301"/>
                  <a:gd name="T2" fmla="*/ 0 w 389"/>
                  <a:gd name="T3" fmla="*/ 301 h 301"/>
                  <a:gd name="T4" fmla="*/ 389 w 389"/>
                  <a:gd name="T5" fmla="*/ 301 h 301"/>
                  <a:gd name="T6" fmla="*/ 388 w 389"/>
                  <a:gd name="T7" fmla="*/ 0 h 301"/>
                  <a:gd name="T8" fmla="*/ 0 w 389"/>
                  <a:gd name="T9" fmla="*/ 1 h 301"/>
                </a:gdLst>
                <a:ahLst/>
                <a:cxnLst>
                  <a:cxn ang="0">
                    <a:pos x="T0" y="T1"/>
                  </a:cxn>
                  <a:cxn ang="0">
                    <a:pos x="T2" y="T3"/>
                  </a:cxn>
                  <a:cxn ang="0">
                    <a:pos x="T4" y="T5"/>
                  </a:cxn>
                  <a:cxn ang="0">
                    <a:pos x="T6" y="T7"/>
                  </a:cxn>
                  <a:cxn ang="0">
                    <a:pos x="T8" y="T9"/>
                  </a:cxn>
                </a:cxnLst>
                <a:rect l="0" t="0" r="r" b="b"/>
                <a:pathLst>
                  <a:path w="389" h="301">
                    <a:moveTo>
                      <a:pt x="0" y="1"/>
                    </a:moveTo>
                    <a:cubicBezTo>
                      <a:pt x="0" y="101"/>
                      <a:pt x="0" y="201"/>
                      <a:pt x="0" y="301"/>
                    </a:cubicBezTo>
                    <a:cubicBezTo>
                      <a:pt x="389" y="301"/>
                      <a:pt x="389" y="301"/>
                      <a:pt x="389" y="301"/>
                    </a:cubicBezTo>
                    <a:cubicBezTo>
                      <a:pt x="389" y="200"/>
                      <a:pt x="388" y="100"/>
                      <a:pt x="388" y="0"/>
                    </a:cubicBezTo>
                    <a:cubicBezTo>
                      <a:pt x="259" y="0"/>
                      <a:pt x="129" y="1"/>
                      <a:pt x="0" y="1"/>
                    </a:cubicBezTo>
                    <a:close/>
                  </a:path>
                </a:pathLst>
              </a:custGeom>
              <a:solidFill>
                <a:srgbClr val="E66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custDataLst>
                  <p:tags r:id="rId38"/>
                </p:custDataLst>
              </p:nvPr>
            </p:nvSpPr>
            <p:spPr bwMode="auto">
              <a:xfrm>
                <a:off x="2896" y="1809"/>
                <a:ext cx="2173" cy="148"/>
              </a:xfrm>
              <a:custGeom>
                <a:avLst/>
                <a:gdLst>
                  <a:gd name="T0" fmla="*/ 1530 w 1584"/>
                  <a:gd name="T1" fmla="*/ 108 h 108"/>
                  <a:gd name="T2" fmla="*/ 54 w 1584"/>
                  <a:gd name="T3" fmla="*/ 108 h 108"/>
                  <a:gd name="T4" fmla="*/ 0 w 1584"/>
                  <a:gd name="T5" fmla="*/ 54 h 108"/>
                  <a:gd name="T6" fmla="*/ 0 w 1584"/>
                  <a:gd name="T7" fmla="*/ 54 h 108"/>
                  <a:gd name="T8" fmla="*/ 54 w 1584"/>
                  <a:gd name="T9" fmla="*/ 0 h 108"/>
                  <a:gd name="T10" fmla="*/ 1530 w 1584"/>
                  <a:gd name="T11" fmla="*/ 0 h 108"/>
                  <a:gd name="T12" fmla="*/ 1584 w 1584"/>
                  <a:gd name="T13" fmla="*/ 54 h 108"/>
                  <a:gd name="T14" fmla="*/ 1584 w 1584"/>
                  <a:gd name="T15" fmla="*/ 54 h 108"/>
                  <a:gd name="T16" fmla="*/ 1530 w 1584"/>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4" h="108">
                    <a:moveTo>
                      <a:pt x="1530" y="108"/>
                    </a:moveTo>
                    <a:cubicBezTo>
                      <a:pt x="54" y="108"/>
                      <a:pt x="54" y="108"/>
                      <a:pt x="54" y="108"/>
                    </a:cubicBezTo>
                    <a:cubicBezTo>
                      <a:pt x="24" y="108"/>
                      <a:pt x="0" y="84"/>
                      <a:pt x="0" y="54"/>
                    </a:cubicBezTo>
                    <a:cubicBezTo>
                      <a:pt x="0" y="54"/>
                      <a:pt x="0" y="54"/>
                      <a:pt x="0" y="54"/>
                    </a:cubicBezTo>
                    <a:cubicBezTo>
                      <a:pt x="0" y="25"/>
                      <a:pt x="24" y="0"/>
                      <a:pt x="54" y="0"/>
                    </a:cubicBezTo>
                    <a:cubicBezTo>
                      <a:pt x="1530" y="0"/>
                      <a:pt x="1530" y="0"/>
                      <a:pt x="1530" y="0"/>
                    </a:cubicBezTo>
                    <a:cubicBezTo>
                      <a:pt x="1560" y="0"/>
                      <a:pt x="1584" y="25"/>
                      <a:pt x="1584" y="54"/>
                    </a:cubicBezTo>
                    <a:cubicBezTo>
                      <a:pt x="1584" y="54"/>
                      <a:pt x="1584" y="54"/>
                      <a:pt x="1584" y="54"/>
                    </a:cubicBezTo>
                    <a:cubicBezTo>
                      <a:pt x="1584" y="84"/>
                      <a:pt x="1560" y="108"/>
                      <a:pt x="1530" y="108"/>
                    </a:cubicBezTo>
                    <a:close/>
                  </a:path>
                </a:pathLst>
              </a:custGeom>
              <a:solidFill>
                <a:srgbClr val="D05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p:nvPr>
                <p:custDataLst>
                  <p:tags r:id="rId39"/>
                </p:custDataLst>
              </p:nvPr>
            </p:nvSpPr>
            <p:spPr bwMode="auto">
              <a:xfrm>
                <a:off x="3664" y="3113"/>
                <a:ext cx="637" cy="148"/>
              </a:xfrm>
              <a:custGeom>
                <a:avLst/>
                <a:gdLst>
                  <a:gd name="T0" fmla="*/ 410 w 464"/>
                  <a:gd name="T1" fmla="*/ 108 h 108"/>
                  <a:gd name="T2" fmla="*/ 54 w 464"/>
                  <a:gd name="T3" fmla="*/ 108 h 108"/>
                  <a:gd name="T4" fmla="*/ 0 w 464"/>
                  <a:gd name="T5" fmla="*/ 54 h 108"/>
                  <a:gd name="T6" fmla="*/ 0 w 464"/>
                  <a:gd name="T7" fmla="*/ 54 h 108"/>
                  <a:gd name="T8" fmla="*/ 54 w 464"/>
                  <a:gd name="T9" fmla="*/ 0 h 108"/>
                  <a:gd name="T10" fmla="*/ 410 w 464"/>
                  <a:gd name="T11" fmla="*/ 0 h 108"/>
                  <a:gd name="T12" fmla="*/ 464 w 464"/>
                  <a:gd name="T13" fmla="*/ 54 h 108"/>
                  <a:gd name="T14" fmla="*/ 464 w 464"/>
                  <a:gd name="T15" fmla="*/ 54 h 108"/>
                  <a:gd name="T16" fmla="*/ 410 w 464"/>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108">
                    <a:moveTo>
                      <a:pt x="410" y="108"/>
                    </a:moveTo>
                    <a:cubicBezTo>
                      <a:pt x="54" y="108"/>
                      <a:pt x="54" y="108"/>
                      <a:pt x="54" y="108"/>
                    </a:cubicBezTo>
                    <a:cubicBezTo>
                      <a:pt x="24" y="108"/>
                      <a:pt x="0" y="84"/>
                      <a:pt x="0" y="54"/>
                    </a:cubicBezTo>
                    <a:cubicBezTo>
                      <a:pt x="0" y="54"/>
                      <a:pt x="0" y="54"/>
                      <a:pt x="0" y="54"/>
                    </a:cubicBezTo>
                    <a:cubicBezTo>
                      <a:pt x="0" y="25"/>
                      <a:pt x="24" y="0"/>
                      <a:pt x="54" y="0"/>
                    </a:cubicBezTo>
                    <a:cubicBezTo>
                      <a:pt x="410" y="0"/>
                      <a:pt x="410" y="0"/>
                      <a:pt x="410" y="0"/>
                    </a:cubicBezTo>
                    <a:cubicBezTo>
                      <a:pt x="440" y="0"/>
                      <a:pt x="464" y="25"/>
                      <a:pt x="464" y="54"/>
                    </a:cubicBezTo>
                    <a:cubicBezTo>
                      <a:pt x="464" y="54"/>
                      <a:pt x="464" y="54"/>
                      <a:pt x="464" y="54"/>
                    </a:cubicBezTo>
                    <a:cubicBezTo>
                      <a:pt x="464" y="84"/>
                      <a:pt x="440" y="108"/>
                      <a:pt x="410" y="108"/>
                    </a:cubicBezTo>
                    <a:close/>
                  </a:path>
                </a:pathLst>
              </a:custGeom>
              <a:solidFill>
                <a:srgbClr val="D05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p:nvPr>
                <p:custDataLst>
                  <p:tags r:id="rId40"/>
                </p:custDataLst>
              </p:nvPr>
            </p:nvSpPr>
            <p:spPr bwMode="auto">
              <a:xfrm>
                <a:off x="2941" y="1824"/>
                <a:ext cx="369" cy="103"/>
              </a:xfrm>
              <a:custGeom>
                <a:avLst/>
                <a:gdLst>
                  <a:gd name="T0" fmla="*/ 237 w 269"/>
                  <a:gd name="T1" fmla="*/ 75 h 75"/>
                  <a:gd name="T2" fmla="*/ 32 w 269"/>
                  <a:gd name="T3" fmla="*/ 75 h 75"/>
                  <a:gd name="T4" fmla="*/ 0 w 269"/>
                  <a:gd name="T5" fmla="*/ 43 h 75"/>
                  <a:gd name="T6" fmla="*/ 0 w 269"/>
                  <a:gd name="T7" fmla="*/ 32 h 75"/>
                  <a:gd name="T8" fmla="*/ 32 w 269"/>
                  <a:gd name="T9" fmla="*/ 0 h 75"/>
                  <a:gd name="T10" fmla="*/ 237 w 269"/>
                  <a:gd name="T11" fmla="*/ 0 h 75"/>
                  <a:gd name="T12" fmla="*/ 269 w 269"/>
                  <a:gd name="T13" fmla="*/ 32 h 75"/>
                  <a:gd name="T14" fmla="*/ 269 w 269"/>
                  <a:gd name="T15" fmla="*/ 43 h 75"/>
                  <a:gd name="T16" fmla="*/ 237 w 269"/>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75">
                    <a:moveTo>
                      <a:pt x="237" y="75"/>
                    </a:moveTo>
                    <a:cubicBezTo>
                      <a:pt x="32" y="75"/>
                      <a:pt x="32" y="75"/>
                      <a:pt x="32" y="75"/>
                    </a:cubicBezTo>
                    <a:cubicBezTo>
                      <a:pt x="14" y="75"/>
                      <a:pt x="0" y="61"/>
                      <a:pt x="0" y="43"/>
                    </a:cubicBezTo>
                    <a:cubicBezTo>
                      <a:pt x="0" y="32"/>
                      <a:pt x="0" y="32"/>
                      <a:pt x="0" y="32"/>
                    </a:cubicBezTo>
                    <a:cubicBezTo>
                      <a:pt x="0" y="15"/>
                      <a:pt x="14" y="0"/>
                      <a:pt x="32" y="0"/>
                    </a:cubicBezTo>
                    <a:cubicBezTo>
                      <a:pt x="237" y="0"/>
                      <a:pt x="237" y="0"/>
                      <a:pt x="237" y="0"/>
                    </a:cubicBezTo>
                    <a:cubicBezTo>
                      <a:pt x="255" y="0"/>
                      <a:pt x="269" y="15"/>
                      <a:pt x="269" y="32"/>
                    </a:cubicBezTo>
                    <a:cubicBezTo>
                      <a:pt x="269" y="43"/>
                      <a:pt x="269" y="43"/>
                      <a:pt x="269" y="43"/>
                    </a:cubicBezTo>
                    <a:cubicBezTo>
                      <a:pt x="269" y="61"/>
                      <a:pt x="255" y="75"/>
                      <a:pt x="237" y="75"/>
                    </a:cubicBezTo>
                    <a:close/>
                  </a:path>
                </a:pathLst>
              </a:custGeom>
              <a:solidFill>
                <a:srgbClr val="EC6B52">
                  <a:lumMod val="85000"/>
                  <a:lumOff val="1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p:nvPr>
                <p:custDataLst>
                  <p:tags r:id="rId41"/>
                </p:custDataLst>
              </p:nvPr>
            </p:nvSpPr>
            <p:spPr bwMode="auto">
              <a:xfrm>
                <a:off x="3189" y="2001"/>
                <a:ext cx="501" cy="562"/>
              </a:xfrm>
              <a:custGeom>
                <a:avLst/>
                <a:gdLst>
                  <a:gd name="T0" fmla="*/ 256 w 365"/>
                  <a:gd name="T1" fmla="*/ 382 h 410"/>
                  <a:gd name="T2" fmla="*/ 21 w 365"/>
                  <a:gd name="T3" fmla="*/ 102 h 410"/>
                  <a:gd name="T4" fmla="*/ 28 w 365"/>
                  <a:gd name="T5" fmla="*/ 21 h 410"/>
                  <a:gd name="T6" fmla="*/ 28 w 365"/>
                  <a:gd name="T7" fmla="*/ 21 h 410"/>
                  <a:gd name="T8" fmla="*/ 110 w 365"/>
                  <a:gd name="T9" fmla="*/ 28 h 410"/>
                  <a:gd name="T10" fmla="*/ 345 w 365"/>
                  <a:gd name="T11" fmla="*/ 308 h 410"/>
                  <a:gd name="T12" fmla="*/ 337 w 365"/>
                  <a:gd name="T13" fmla="*/ 389 h 410"/>
                  <a:gd name="T14" fmla="*/ 337 w 365"/>
                  <a:gd name="T15" fmla="*/ 389 h 410"/>
                  <a:gd name="T16" fmla="*/ 256 w 365"/>
                  <a:gd name="T17" fmla="*/ 38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410">
                    <a:moveTo>
                      <a:pt x="256" y="382"/>
                    </a:moveTo>
                    <a:cubicBezTo>
                      <a:pt x="21" y="102"/>
                      <a:pt x="21" y="102"/>
                      <a:pt x="21" y="102"/>
                    </a:cubicBezTo>
                    <a:cubicBezTo>
                      <a:pt x="0" y="78"/>
                      <a:pt x="4" y="41"/>
                      <a:pt x="28" y="21"/>
                    </a:cubicBezTo>
                    <a:cubicBezTo>
                      <a:pt x="28" y="21"/>
                      <a:pt x="28" y="21"/>
                      <a:pt x="28" y="21"/>
                    </a:cubicBezTo>
                    <a:cubicBezTo>
                      <a:pt x="52" y="0"/>
                      <a:pt x="89" y="4"/>
                      <a:pt x="110" y="28"/>
                    </a:cubicBezTo>
                    <a:cubicBezTo>
                      <a:pt x="345" y="308"/>
                      <a:pt x="345" y="308"/>
                      <a:pt x="345" y="308"/>
                    </a:cubicBezTo>
                    <a:cubicBezTo>
                      <a:pt x="365" y="332"/>
                      <a:pt x="362" y="369"/>
                      <a:pt x="337" y="389"/>
                    </a:cubicBezTo>
                    <a:cubicBezTo>
                      <a:pt x="337" y="389"/>
                      <a:pt x="337" y="389"/>
                      <a:pt x="337" y="389"/>
                    </a:cubicBezTo>
                    <a:cubicBezTo>
                      <a:pt x="313" y="410"/>
                      <a:pt x="276" y="407"/>
                      <a:pt x="256" y="382"/>
                    </a:cubicBezTo>
                    <a:close/>
                  </a:path>
                </a:pathLst>
              </a:custGeom>
              <a:solidFill>
                <a:srgbClr val="EC6B52">
                  <a:lumMod val="70000"/>
                  <a:lumOff val="3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5"/>
              <p:cNvSpPr/>
              <p:nvPr>
                <p:custDataLst>
                  <p:tags r:id="rId42"/>
                </p:custDataLst>
              </p:nvPr>
            </p:nvSpPr>
            <p:spPr bwMode="auto">
              <a:xfrm>
                <a:off x="3628" y="2529"/>
                <a:ext cx="225" cy="241"/>
              </a:xfrm>
              <a:custGeom>
                <a:avLst/>
                <a:gdLst>
                  <a:gd name="T0" fmla="*/ 51 w 164"/>
                  <a:gd name="T1" fmla="*/ 145 h 176"/>
                  <a:gd name="T2" fmla="*/ 19 w 164"/>
                  <a:gd name="T3" fmla="*/ 102 h 176"/>
                  <a:gd name="T4" fmla="*/ 32 w 164"/>
                  <a:gd name="T5" fmla="*/ 20 h 176"/>
                  <a:gd name="T6" fmla="*/ 32 w 164"/>
                  <a:gd name="T7" fmla="*/ 20 h 176"/>
                  <a:gd name="T8" fmla="*/ 114 w 164"/>
                  <a:gd name="T9" fmla="*/ 32 h 176"/>
                  <a:gd name="T10" fmla="*/ 145 w 164"/>
                  <a:gd name="T11" fmla="*/ 75 h 176"/>
                  <a:gd name="T12" fmla="*/ 133 w 164"/>
                  <a:gd name="T13" fmla="*/ 157 h 176"/>
                  <a:gd name="T14" fmla="*/ 133 w 164"/>
                  <a:gd name="T15" fmla="*/ 157 h 176"/>
                  <a:gd name="T16" fmla="*/ 51 w 164"/>
                  <a:gd name="T1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76">
                    <a:moveTo>
                      <a:pt x="51" y="145"/>
                    </a:moveTo>
                    <a:cubicBezTo>
                      <a:pt x="19" y="102"/>
                      <a:pt x="19" y="102"/>
                      <a:pt x="19" y="102"/>
                    </a:cubicBezTo>
                    <a:cubicBezTo>
                      <a:pt x="0" y="75"/>
                      <a:pt x="6" y="39"/>
                      <a:pt x="32" y="20"/>
                    </a:cubicBezTo>
                    <a:cubicBezTo>
                      <a:pt x="32" y="20"/>
                      <a:pt x="32" y="20"/>
                      <a:pt x="32" y="20"/>
                    </a:cubicBezTo>
                    <a:cubicBezTo>
                      <a:pt x="58" y="0"/>
                      <a:pt x="94" y="6"/>
                      <a:pt x="114" y="32"/>
                    </a:cubicBezTo>
                    <a:cubicBezTo>
                      <a:pt x="145" y="75"/>
                      <a:pt x="145" y="75"/>
                      <a:pt x="145" y="75"/>
                    </a:cubicBezTo>
                    <a:cubicBezTo>
                      <a:pt x="164" y="101"/>
                      <a:pt x="159" y="138"/>
                      <a:pt x="133" y="157"/>
                    </a:cubicBezTo>
                    <a:cubicBezTo>
                      <a:pt x="133" y="157"/>
                      <a:pt x="133" y="157"/>
                      <a:pt x="133" y="157"/>
                    </a:cubicBezTo>
                    <a:cubicBezTo>
                      <a:pt x="107" y="176"/>
                      <a:pt x="70" y="171"/>
                      <a:pt x="51" y="145"/>
                    </a:cubicBezTo>
                    <a:close/>
                  </a:path>
                </a:pathLst>
              </a:custGeom>
              <a:solidFill>
                <a:srgbClr val="EC6B52">
                  <a:lumMod val="70000"/>
                  <a:lumOff val="3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6"/>
              <p:cNvSpPr/>
              <p:nvPr>
                <p:custDataLst>
                  <p:tags r:id="rId43"/>
                </p:custDataLst>
              </p:nvPr>
            </p:nvSpPr>
            <p:spPr bwMode="auto">
              <a:xfrm>
                <a:off x="3738" y="2852"/>
                <a:ext cx="162" cy="233"/>
              </a:xfrm>
              <a:custGeom>
                <a:avLst/>
                <a:gdLst>
                  <a:gd name="T0" fmla="*/ 0 w 118"/>
                  <a:gd name="T1" fmla="*/ 112 h 170"/>
                  <a:gd name="T2" fmla="*/ 0 w 118"/>
                  <a:gd name="T3" fmla="*/ 58 h 170"/>
                  <a:gd name="T4" fmla="*/ 59 w 118"/>
                  <a:gd name="T5" fmla="*/ 0 h 170"/>
                  <a:gd name="T6" fmla="*/ 59 w 118"/>
                  <a:gd name="T7" fmla="*/ 0 h 170"/>
                  <a:gd name="T8" fmla="*/ 118 w 118"/>
                  <a:gd name="T9" fmla="*/ 58 h 170"/>
                  <a:gd name="T10" fmla="*/ 118 w 118"/>
                  <a:gd name="T11" fmla="*/ 112 h 170"/>
                  <a:gd name="T12" fmla="*/ 59 w 118"/>
                  <a:gd name="T13" fmla="*/ 170 h 170"/>
                  <a:gd name="T14" fmla="*/ 59 w 118"/>
                  <a:gd name="T15" fmla="*/ 170 h 170"/>
                  <a:gd name="T16" fmla="*/ 0 w 118"/>
                  <a:gd name="T17"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70">
                    <a:moveTo>
                      <a:pt x="0" y="112"/>
                    </a:moveTo>
                    <a:cubicBezTo>
                      <a:pt x="0" y="58"/>
                      <a:pt x="0" y="58"/>
                      <a:pt x="0" y="58"/>
                    </a:cubicBezTo>
                    <a:cubicBezTo>
                      <a:pt x="0" y="26"/>
                      <a:pt x="26" y="0"/>
                      <a:pt x="59" y="0"/>
                    </a:cubicBezTo>
                    <a:cubicBezTo>
                      <a:pt x="59" y="0"/>
                      <a:pt x="59" y="0"/>
                      <a:pt x="59" y="0"/>
                    </a:cubicBezTo>
                    <a:cubicBezTo>
                      <a:pt x="91" y="0"/>
                      <a:pt x="118" y="26"/>
                      <a:pt x="118" y="58"/>
                    </a:cubicBezTo>
                    <a:cubicBezTo>
                      <a:pt x="118" y="112"/>
                      <a:pt x="118" y="112"/>
                      <a:pt x="118" y="112"/>
                    </a:cubicBezTo>
                    <a:cubicBezTo>
                      <a:pt x="118" y="144"/>
                      <a:pt x="91" y="170"/>
                      <a:pt x="59" y="170"/>
                    </a:cubicBezTo>
                    <a:cubicBezTo>
                      <a:pt x="59" y="170"/>
                      <a:pt x="59" y="170"/>
                      <a:pt x="59" y="170"/>
                    </a:cubicBezTo>
                    <a:cubicBezTo>
                      <a:pt x="26" y="170"/>
                      <a:pt x="0" y="144"/>
                      <a:pt x="0" y="112"/>
                    </a:cubicBezTo>
                    <a:close/>
                  </a:path>
                </a:pathLst>
              </a:custGeom>
              <a:solidFill>
                <a:srgbClr val="EC6B52">
                  <a:lumMod val="70000"/>
                  <a:lumOff val="3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p:nvPr>
                <p:custDataLst>
                  <p:tags r:id="rId44"/>
                </p:custDataLst>
              </p:nvPr>
            </p:nvSpPr>
            <p:spPr bwMode="auto">
              <a:xfrm>
                <a:off x="3694" y="3137"/>
                <a:ext cx="373" cy="105"/>
              </a:xfrm>
              <a:custGeom>
                <a:avLst/>
                <a:gdLst>
                  <a:gd name="T0" fmla="*/ 240 w 272"/>
                  <a:gd name="T1" fmla="*/ 77 h 77"/>
                  <a:gd name="T2" fmla="*/ 32 w 272"/>
                  <a:gd name="T3" fmla="*/ 77 h 77"/>
                  <a:gd name="T4" fmla="*/ 0 w 272"/>
                  <a:gd name="T5" fmla="*/ 45 h 77"/>
                  <a:gd name="T6" fmla="*/ 0 w 272"/>
                  <a:gd name="T7" fmla="*/ 32 h 77"/>
                  <a:gd name="T8" fmla="*/ 32 w 272"/>
                  <a:gd name="T9" fmla="*/ 0 h 77"/>
                  <a:gd name="T10" fmla="*/ 240 w 272"/>
                  <a:gd name="T11" fmla="*/ 0 h 77"/>
                  <a:gd name="T12" fmla="*/ 272 w 272"/>
                  <a:gd name="T13" fmla="*/ 32 h 77"/>
                  <a:gd name="T14" fmla="*/ 272 w 272"/>
                  <a:gd name="T15" fmla="*/ 45 h 77"/>
                  <a:gd name="T16" fmla="*/ 240 w 272"/>
                  <a:gd name="T1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77">
                    <a:moveTo>
                      <a:pt x="240" y="77"/>
                    </a:moveTo>
                    <a:cubicBezTo>
                      <a:pt x="32" y="77"/>
                      <a:pt x="32" y="77"/>
                      <a:pt x="32" y="77"/>
                    </a:cubicBezTo>
                    <a:cubicBezTo>
                      <a:pt x="15" y="77"/>
                      <a:pt x="0" y="63"/>
                      <a:pt x="0" y="45"/>
                    </a:cubicBezTo>
                    <a:cubicBezTo>
                      <a:pt x="0" y="32"/>
                      <a:pt x="0" y="32"/>
                      <a:pt x="0" y="32"/>
                    </a:cubicBezTo>
                    <a:cubicBezTo>
                      <a:pt x="0" y="14"/>
                      <a:pt x="15" y="0"/>
                      <a:pt x="32" y="0"/>
                    </a:cubicBezTo>
                    <a:cubicBezTo>
                      <a:pt x="240" y="0"/>
                      <a:pt x="240" y="0"/>
                      <a:pt x="240" y="0"/>
                    </a:cubicBezTo>
                    <a:cubicBezTo>
                      <a:pt x="258" y="0"/>
                      <a:pt x="272" y="14"/>
                      <a:pt x="272" y="32"/>
                    </a:cubicBezTo>
                    <a:cubicBezTo>
                      <a:pt x="272" y="45"/>
                      <a:pt x="272" y="45"/>
                      <a:pt x="272" y="45"/>
                    </a:cubicBezTo>
                    <a:cubicBezTo>
                      <a:pt x="272" y="63"/>
                      <a:pt x="258" y="77"/>
                      <a:pt x="240" y="77"/>
                    </a:cubicBezTo>
                    <a:close/>
                  </a:path>
                </a:pathLst>
              </a:custGeom>
              <a:solidFill>
                <a:srgbClr val="EC6B52">
                  <a:lumMod val="85000"/>
                  <a:lumOff val="1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Rectangle 104"/>
            <p:cNvSpPr>
              <a:spLocks noChangeArrowheads="1"/>
            </p:cNvSpPr>
            <p:nvPr>
              <p:custDataLst>
                <p:tags r:id="rId45"/>
              </p:custDataLst>
            </p:nvPr>
          </p:nvSpPr>
          <p:spPr bwMode="auto">
            <a:xfrm>
              <a:off x="6671053" y="5616590"/>
              <a:ext cx="156417" cy="15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rgbClr val="404040"/>
                  </a:solidFill>
                  <a:latin typeface="Arial" panose="020B0604020202020204" pitchFamily="34" charset="0"/>
                </a:defRPr>
              </a:lvl1pPr>
              <a:lvl2pPr eaLnBrk="0" fontAlgn="base" hangingPunct="0">
                <a:spcBef>
                  <a:spcPct val="0"/>
                </a:spcBef>
                <a:spcAft>
                  <a:spcPct val="0"/>
                </a:spcAft>
                <a:defRPr>
                  <a:solidFill>
                    <a:srgbClr val="404040"/>
                  </a:solidFill>
                  <a:latin typeface="Arial" panose="020B0604020202020204" pitchFamily="34" charset="0"/>
                </a:defRPr>
              </a:lvl2pPr>
              <a:lvl3pPr eaLnBrk="0" fontAlgn="base" hangingPunct="0">
                <a:spcBef>
                  <a:spcPct val="0"/>
                </a:spcBef>
                <a:spcAft>
                  <a:spcPct val="0"/>
                </a:spcAft>
                <a:defRPr>
                  <a:solidFill>
                    <a:srgbClr val="404040"/>
                  </a:solidFill>
                  <a:latin typeface="Arial" panose="020B0604020202020204" pitchFamily="34" charset="0"/>
                </a:defRPr>
              </a:lvl3pPr>
              <a:lvl4pPr eaLnBrk="0" fontAlgn="base" hangingPunct="0">
                <a:spcBef>
                  <a:spcPct val="0"/>
                </a:spcBef>
                <a:spcAft>
                  <a:spcPct val="0"/>
                </a:spcAft>
                <a:defRPr>
                  <a:solidFill>
                    <a:srgbClr val="404040"/>
                  </a:solidFill>
                  <a:latin typeface="Arial" panose="020B0604020202020204" pitchFamily="34" charset="0"/>
                </a:defRPr>
              </a:lvl4pPr>
              <a:lvl5pPr eaLnBrk="0" fontAlgn="base" hangingPunct="0">
                <a:spcBef>
                  <a:spcPct val="0"/>
                </a:spcBef>
                <a:spcAft>
                  <a:spcPct val="0"/>
                </a:spcAft>
                <a:defRPr>
                  <a:solidFill>
                    <a:srgbClr val="404040"/>
                  </a:solidFill>
                  <a:latin typeface="Arial" panose="020B0604020202020204" pitchFamily="34" charset="0"/>
                </a:defRPr>
              </a:lvl5pPr>
              <a:lvl6pPr eaLnBrk="0" fontAlgn="base" hangingPunct="0">
                <a:spcBef>
                  <a:spcPct val="0"/>
                </a:spcBef>
                <a:spcAft>
                  <a:spcPct val="0"/>
                </a:spcAft>
                <a:defRPr>
                  <a:solidFill>
                    <a:srgbClr val="404040"/>
                  </a:solidFill>
                  <a:latin typeface="Arial" panose="020B0604020202020204" pitchFamily="34" charset="0"/>
                </a:defRPr>
              </a:lvl6pPr>
              <a:lvl7pPr eaLnBrk="0" fontAlgn="base" hangingPunct="0">
                <a:spcBef>
                  <a:spcPct val="0"/>
                </a:spcBef>
                <a:spcAft>
                  <a:spcPct val="0"/>
                </a:spcAft>
                <a:defRPr>
                  <a:solidFill>
                    <a:srgbClr val="404040"/>
                  </a:solidFill>
                  <a:latin typeface="Arial" panose="020B0604020202020204" pitchFamily="34" charset="0"/>
                </a:defRPr>
              </a:lvl7pPr>
              <a:lvl8pPr eaLnBrk="0" fontAlgn="base" hangingPunct="0">
                <a:spcBef>
                  <a:spcPct val="0"/>
                </a:spcBef>
                <a:spcAft>
                  <a:spcPct val="0"/>
                </a:spcAft>
                <a:defRPr>
                  <a:solidFill>
                    <a:srgbClr val="404040"/>
                  </a:solidFill>
                  <a:latin typeface="Arial" panose="020B0604020202020204" pitchFamily="34" charset="0"/>
                </a:defRPr>
              </a:lvl8pPr>
              <a:lvl9pPr eaLnBrk="0" fontAlgn="base" hangingPunct="0">
                <a:spcBef>
                  <a:spcPct val="0"/>
                </a:spcBef>
                <a:spcAft>
                  <a:spcPct val="0"/>
                </a:spcAft>
                <a:defRPr>
                  <a:solidFill>
                    <a:srgbClr val="40404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800" b="0" i="0" u="none" strike="noStrike" cap="none" normalizeH="0" baseline="0">
                <a:ln>
                  <a:noFill/>
                </a:ln>
                <a:solidFill>
                  <a:srgbClr val="EC6B52"/>
                </a:solidFill>
                <a:effectLst/>
                <a:latin typeface="微软雅黑" panose="020B0503020204020204" pitchFamily="34" charset="-122"/>
              </a:endParaRPr>
            </a:p>
          </p:txBody>
        </p:sp>
      </p:grpSp>
      <p:sp>
        <p:nvSpPr>
          <p:cNvPr id="62" name="文本框 61"/>
          <p:cNvSpPr txBox="1"/>
          <p:nvPr>
            <p:custDataLst>
              <p:tags r:id="rId46"/>
            </p:custDataLst>
          </p:nvPr>
        </p:nvSpPr>
        <p:spPr>
          <a:xfrm>
            <a:off x="5659169" y="2560774"/>
            <a:ext cx="5558456" cy="2489200"/>
          </a:xfrm>
          <a:prstGeom prst="rect">
            <a:avLst/>
          </a:prstGeom>
          <a:noFill/>
        </p:spPr>
        <p:txBody>
          <a:bodyPr wrap="square" rtlCol="0">
            <a:spAutoFit/>
          </a:bodyPr>
          <a:lstStyle/>
          <a:p>
            <a:pPr>
              <a:lnSpc>
                <a:spcPct val="130000"/>
              </a:lnSpc>
            </a:pPr>
            <a:r>
              <a:rPr lang="en-US" altLang="zh-CN" sz="2400" smtClean="0">
                <a:solidFill>
                  <a:schemeClr val="tx1"/>
                </a:solidFill>
              </a:rPr>
              <a:t>        </a:t>
            </a:r>
            <a:r>
              <a:rPr lang="zh-CN" altLang="en-US" sz="2400" smtClean="0">
                <a:solidFill>
                  <a:schemeClr val="tx1"/>
                </a:solidFill>
              </a:rPr>
              <a:t>信息（</a:t>
            </a:r>
            <a:r>
              <a:rPr lang="en-US" altLang="zh-CN" sz="2400" smtClean="0">
                <a:solidFill>
                  <a:schemeClr val="tx1"/>
                </a:solidFill>
              </a:rPr>
              <a:t>information</a:t>
            </a:r>
            <a:r>
              <a:rPr lang="zh-CN" altLang="en-US" sz="2400" smtClean="0">
                <a:solidFill>
                  <a:schemeClr val="tx1"/>
                </a:solidFill>
              </a:rPr>
              <a:t>）是数据中所包含的意义，是对数据进行加工的结果。把数据有组织、有规律地采集在一起就形成了信息。数据一方面承载着信息，另一方面也产生着信息。</a:t>
            </a:r>
            <a:endParaRPr lang="zh-CN" altLang="en-US" sz="2400" smtClean="0">
              <a:solidFill>
                <a:schemeClr val="tx1"/>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竹报平安"/>
          <p:cNvGrpSpPr/>
          <p:nvPr/>
        </p:nvGrpSpPr>
        <p:grpSpPr>
          <a:xfrm>
            <a:off x="1202690" y="1595120"/>
            <a:ext cx="9965690" cy="3667760"/>
            <a:chOff x="3931" y="2512"/>
            <a:chExt cx="11339" cy="5776"/>
          </a:xfrm>
        </p:grpSpPr>
        <p:pic>
          <p:nvPicPr>
            <p:cNvPr id="5" name="图片 4" descr="横着-6-中国风_复制_横-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931" y="2512"/>
              <a:ext cx="11339" cy="5776"/>
            </a:xfrm>
            <a:prstGeom prst="rect">
              <a:avLst/>
            </a:prstGeom>
          </p:spPr>
        </p:pic>
        <p:sp>
          <p:nvSpPr>
            <p:cNvPr id="3" name="文本框 2"/>
            <p:cNvSpPr txBox="1"/>
            <p:nvPr/>
          </p:nvSpPr>
          <p:spPr>
            <a:xfrm>
              <a:off x="4445" y="4616"/>
              <a:ext cx="7518" cy="101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3600" b="1">
                  <a:solidFill>
                    <a:srgbClr val="235796"/>
                  </a:solidFill>
                  <a:latin typeface="黑体" panose="02010609060101010101" charset="-122"/>
                  <a:ea typeface="黑体" panose="02010609060101010101" charset="-122"/>
                  <a:cs typeface="汉仪刚艺体-85W" panose="00020600040101010101" charset="-122"/>
                </a:rPr>
                <a:t>三、信息的特征</a:t>
              </a:r>
              <a:endParaRPr lang="zh-CN" altLang="zh-CN" sz="3600" b="1">
                <a:solidFill>
                  <a:srgbClr val="235796"/>
                </a:solidFill>
                <a:latin typeface="黑体" panose="02010609060101010101" charset="-122"/>
                <a:ea typeface="黑体" panose="02010609060101010101" charset="-122"/>
                <a:cs typeface="汉仪刚艺体-85W" panose="00020600040101010101" charset="-122"/>
              </a:endParaRP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custDataLst>
              <p:tags r:id="rId1"/>
            </p:custDataLst>
          </p:nvPr>
        </p:nvGrpSpPr>
        <p:grpSpPr>
          <a:xfrm>
            <a:off x="2152650" y="2880360"/>
            <a:ext cx="1988820" cy="1988820"/>
            <a:chOff x="953424" y="1486519"/>
            <a:chExt cx="2228412" cy="2228408"/>
          </a:xfrm>
          <a:solidFill>
            <a:srgbClr val="8ACED0"/>
          </a:solidFill>
        </p:grpSpPr>
        <p:sp>
          <p:nvSpPr>
            <p:cNvPr id="3" name="Freeform 41"/>
            <p:cNvSpPr/>
            <p:nvPr>
              <p:custDataLst>
                <p:tags r:id="rId2"/>
              </p:custDataLst>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lumMod val="75000"/>
              </a:schemeClr>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365" eaLnBrk="1" fontAlgn="auto" latinLnBrk="0" hangingPunct="1">
                <a:lnSpc>
                  <a:spcPct val="90000"/>
                </a:lnSpc>
                <a:spcBef>
                  <a:spcPct val="0"/>
                </a:spcBef>
                <a:spcAft>
                  <a:spcPct val="35000"/>
                </a:spcAft>
                <a:buClrTx/>
                <a:buSzTx/>
                <a:buFontTx/>
                <a:buNone/>
              </a:pPr>
              <a:endParaRPr kumimoji="0" lang="en-US" sz="4000" b="0" i="0" u="none" strike="noStrike" kern="0" cap="none" spc="0" normalizeH="0" baseline="0" noProof="0">
                <a:ln>
                  <a:noFill/>
                </a:ln>
                <a:solidFill>
                  <a:srgbClr val="FFFFFF"/>
                </a:solidFill>
                <a:effectLst/>
                <a:uLnTx/>
                <a:uFillTx/>
              </a:endParaRPr>
            </a:p>
          </p:txBody>
        </p:sp>
        <p:sp>
          <p:nvSpPr>
            <p:cNvPr id="5" name="Oval 48"/>
            <p:cNvSpPr/>
            <p:nvPr>
              <p:custDataLst>
                <p:tags r:id="rId3"/>
              </p:custDataLst>
            </p:nvPr>
          </p:nvSpPr>
          <p:spPr>
            <a:xfrm>
              <a:off x="1376346" y="1909439"/>
              <a:ext cx="1382568" cy="1382568"/>
            </a:xfrm>
            <a:prstGeom prst="ellipse">
              <a:avLst/>
            </a:prstGeom>
            <a:solidFill>
              <a:schemeClr val="accent2">
                <a:lumMod val="75000"/>
              </a:schemeClr>
            </a:solidFill>
            <a:ln w="76200" cap="flat" cmpd="sng" algn="ctr">
              <a:solidFill>
                <a:srgbClr val="FFFFFF"/>
              </a:solidFill>
              <a:prstDash val="solid"/>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pPr>
              <a:endParaRPr kumimoji="0" lang="en-US" sz="4800" b="0" i="0" u="none" strike="noStrike" kern="0" cap="none" spc="0" normalizeH="0" baseline="0" noProof="0">
                <a:ln>
                  <a:noFill/>
                </a:ln>
                <a:solidFill>
                  <a:srgbClr val="FFFFFF"/>
                </a:solidFill>
                <a:effectLst/>
                <a:uLnTx/>
                <a:uFillTx/>
              </a:endParaRPr>
            </a:p>
          </p:txBody>
        </p:sp>
      </p:grpSp>
      <p:grpSp>
        <p:nvGrpSpPr>
          <p:cNvPr id="6" name="Group 50"/>
          <p:cNvGrpSpPr/>
          <p:nvPr>
            <p:custDataLst>
              <p:tags r:id="rId4"/>
            </p:custDataLst>
          </p:nvPr>
        </p:nvGrpSpPr>
        <p:grpSpPr>
          <a:xfrm>
            <a:off x="4123055" y="2922905"/>
            <a:ext cx="1379855" cy="1379855"/>
            <a:chOff x="953424" y="1486519"/>
            <a:chExt cx="2228412" cy="2228408"/>
          </a:xfrm>
          <a:solidFill>
            <a:srgbClr val="F6A2A5"/>
          </a:solidFill>
        </p:grpSpPr>
        <p:sp>
          <p:nvSpPr>
            <p:cNvPr id="7" name="Freeform 51"/>
            <p:cNvSpPr/>
            <p:nvPr>
              <p:custDataLst>
                <p:tags r:id="rId5"/>
              </p:custDataLst>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0B050"/>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365" eaLnBrk="1" fontAlgn="auto" latinLnBrk="0" hangingPunct="1">
                <a:lnSpc>
                  <a:spcPct val="90000"/>
                </a:lnSpc>
                <a:spcBef>
                  <a:spcPct val="0"/>
                </a:spcBef>
                <a:spcAft>
                  <a:spcPct val="35000"/>
                </a:spcAft>
                <a:buClrTx/>
                <a:buSzTx/>
                <a:buFontTx/>
                <a:buNone/>
              </a:pPr>
              <a:endParaRPr kumimoji="0" lang="en-US" sz="4000" b="0" i="0" u="none" strike="noStrike" kern="0" cap="none" spc="0" normalizeH="0" baseline="0" noProof="0">
                <a:ln>
                  <a:noFill/>
                </a:ln>
                <a:solidFill>
                  <a:srgbClr val="FFFFFF"/>
                </a:solidFill>
                <a:effectLst/>
                <a:uLnTx/>
                <a:uFillTx/>
              </a:endParaRPr>
            </a:p>
          </p:txBody>
        </p:sp>
        <p:sp>
          <p:nvSpPr>
            <p:cNvPr id="8" name="Oval 52"/>
            <p:cNvSpPr/>
            <p:nvPr>
              <p:custDataLst>
                <p:tags r:id="rId6"/>
              </p:custDataLst>
            </p:nvPr>
          </p:nvSpPr>
          <p:spPr>
            <a:xfrm>
              <a:off x="1376346" y="1909439"/>
              <a:ext cx="1382568" cy="1382568"/>
            </a:xfrm>
            <a:prstGeom prst="ellipse">
              <a:avLst/>
            </a:prstGeom>
            <a:solidFill>
              <a:srgbClr val="00B050"/>
            </a:solidFill>
            <a:ln w="57150" cap="flat" cmpd="sng" algn="ctr">
              <a:solidFill>
                <a:srgbClr val="FFFFFF"/>
              </a:solidFill>
              <a:prstDash val="solid"/>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pPr>
              <a:endParaRPr kumimoji="0" lang="en-US" sz="4265" b="0" i="0" u="none" strike="noStrike" kern="0" cap="none" spc="0" normalizeH="0" baseline="0" noProof="0">
                <a:ln>
                  <a:noFill/>
                </a:ln>
                <a:solidFill>
                  <a:srgbClr val="FFFFFF"/>
                </a:solidFill>
                <a:effectLst/>
                <a:uLnTx/>
                <a:uFillTx/>
              </a:endParaRPr>
            </a:p>
          </p:txBody>
        </p:sp>
      </p:grpSp>
      <p:grpSp>
        <p:nvGrpSpPr>
          <p:cNvPr id="9" name="Group 53"/>
          <p:cNvGrpSpPr/>
          <p:nvPr>
            <p:custDataLst>
              <p:tags r:id="rId7"/>
            </p:custDataLst>
          </p:nvPr>
        </p:nvGrpSpPr>
        <p:grpSpPr>
          <a:xfrm>
            <a:off x="5461635" y="2879725"/>
            <a:ext cx="1988820" cy="1988820"/>
            <a:chOff x="953424" y="1486519"/>
            <a:chExt cx="2228412" cy="2228408"/>
          </a:xfrm>
          <a:solidFill>
            <a:srgbClr val="002060"/>
          </a:solidFill>
        </p:grpSpPr>
        <p:sp>
          <p:nvSpPr>
            <p:cNvPr id="10" name="Freeform 54"/>
            <p:cNvSpPr/>
            <p:nvPr>
              <p:custDataLst>
                <p:tags r:id="rId8"/>
              </p:custDataLst>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02060"/>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365" eaLnBrk="1" fontAlgn="auto" latinLnBrk="0" hangingPunct="1">
                <a:lnSpc>
                  <a:spcPct val="90000"/>
                </a:lnSpc>
                <a:spcBef>
                  <a:spcPct val="0"/>
                </a:spcBef>
                <a:spcAft>
                  <a:spcPct val="35000"/>
                </a:spcAft>
                <a:buClrTx/>
                <a:buSzTx/>
                <a:buFontTx/>
                <a:buNone/>
              </a:pPr>
              <a:endParaRPr kumimoji="0" lang="en-US" sz="4000" b="0" i="0" u="none" strike="noStrike" kern="0" cap="none" spc="0" normalizeH="0" baseline="0" noProof="0">
                <a:ln>
                  <a:noFill/>
                </a:ln>
                <a:solidFill>
                  <a:srgbClr val="FFFFFF"/>
                </a:solidFill>
                <a:effectLst/>
                <a:uLnTx/>
                <a:uFillTx/>
              </a:endParaRPr>
            </a:p>
          </p:txBody>
        </p:sp>
        <p:sp>
          <p:nvSpPr>
            <p:cNvPr id="11" name="Oval 55"/>
            <p:cNvSpPr/>
            <p:nvPr>
              <p:custDataLst>
                <p:tags r:id="rId9"/>
              </p:custDataLst>
            </p:nvPr>
          </p:nvSpPr>
          <p:spPr>
            <a:xfrm>
              <a:off x="1376346" y="1909439"/>
              <a:ext cx="1382568" cy="1382568"/>
            </a:xfrm>
            <a:prstGeom prst="ellipse">
              <a:avLst/>
            </a:prstGeom>
            <a:solidFill>
              <a:srgbClr val="002060"/>
            </a:solidFill>
            <a:ln w="76200" cap="flat" cmpd="sng" algn="ctr">
              <a:solidFill>
                <a:srgbClr val="FFFFFF"/>
              </a:solidFill>
              <a:prstDash val="solid"/>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pPr>
              <a:endParaRPr kumimoji="0" lang="en-US" sz="4800" b="0" i="0" u="none" strike="noStrike" kern="0" cap="none" spc="0" normalizeH="0" baseline="0" noProof="0">
                <a:ln>
                  <a:noFill/>
                </a:ln>
                <a:solidFill>
                  <a:srgbClr val="FFFFFF"/>
                </a:solidFill>
                <a:effectLst/>
                <a:uLnTx/>
                <a:uFillTx/>
              </a:endParaRPr>
            </a:p>
          </p:txBody>
        </p:sp>
      </p:grpSp>
      <p:grpSp>
        <p:nvGrpSpPr>
          <p:cNvPr id="12" name="Group 56"/>
          <p:cNvGrpSpPr/>
          <p:nvPr>
            <p:custDataLst>
              <p:tags r:id="rId10"/>
            </p:custDataLst>
          </p:nvPr>
        </p:nvGrpSpPr>
        <p:grpSpPr>
          <a:xfrm>
            <a:off x="7345045" y="2922905"/>
            <a:ext cx="1379855" cy="1379855"/>
            <a:chOff x="953424" y="1486519"/>
            <a:chExt cx="2228412" cy="2228408"/>
          </a:xfrm>
          <a:solidFill>
            <a:srgbClr val="81B2DF"/>
          </a:solidFill>
        </p:grpSpPr>
        <p:sp>
          <p:nvSpPr>
            <p:cNvPr id="13" name="Freeform 57"/>
            <p:cNvSpPr/>
            <p:nvPr>
              <p:custDataLst>
                <p:tags r:id="rId11"/>
              </p:custDataLst>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365" eaLnBrk="1" fontAlgn="auto" latinLnBrk="0" hangingPunct="1">
                <a:lnSpc>
                  <a:spcPct val="90000"/>
                </a:lnSpc>
                <a:spcBef>
                  <a:spcPct val="0"/>
                </a:spcBef>
                <a:spcAft>
                  <a:spcPct val="35000"/>
                </a:spcAft>
                <a:buClrTx/>
                <a:buSzTx/>
                <a:buFontTx/>
                <a:buNone/>
              </a:pPr>
              <a:endParaRPr kumimoji="0" lang="en-US" sz="4000" b="0" i="0" u="none" strike="noStrike" kern="0" cap="none" spc="0" normalizeH="0" baseline="0" noProof="0">
                <a:ln>
                  <a:noFill/>
                </a:ln>
                <a:solidFill>
                  <a:srgbClr val="FFFFFF"/>
                </a:solidFill>
                <a:effectLst/>
                <a:uLnTx/>
                <a:uFillTx/>
              </a:endParaRPr>
            </a:p>
          </p:txBody>
        </p:sp>
        <p:sp>
          <p:nvSpPr>
            <p:cNvPr id="14" name="Oval 58"/>
            <p:cNvSpPr/>
            <p:nvPr>
              <p:custDataLst>
                <p:tags r:id="rId12"/>
              </p:custDataLst>
            </p:nvPr>
          </p:nvSpPr>
          <p:spPr>
            <a:xfrm>
              <a:off x="1376346" y="1909439"/>
              <a:ext cx="1382568" cy="1382568"/>
            </a:xfrm>
            <a:prstGeom prst="ellipse">
              <a:avLst/>
            </a:prstGeom>
            <a:solidFill>
              <a:schemeClr val="accent1"/>
            </a:solidFill>
            <a:ln w="57150" cap="flat" cmpd="sng" algn="ctr">
              <a:solidFill>
                <a:srgbClr val="FFFFFF"/>
              </a:solidFill>
              <a:prstDash val="solid"/>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pPr>
              <a:endParaRPr kumimoji="0" lang="en-US" sz="4265" b="0" i="0" u="none" strike="noStrike" kern="0" cap="none" spc="0" normalizeH="0" baseline="0" noProof="0">
                <a:ln>
                  <a:noFill/>
                </a:ln>
                <a:solidFill>
                  <a:srgbClr val="FFFFFF"/>
                </a:solidFill>
                <a:effectLst/>
                <a:uLnTx/>
                <a:uFillTx/>
              </a:endParaRPr>
            </a:p>
          </p:txBody>
        </p:sp>
      </p:grpSp>
      <p:sp>
        <p:nvSpPr>
          <p:cNvPr id="15" name="Freeform 152"/>
          <p:cNvSpPr>
            <a:spLocks noEditPoints="1"/>
          </p:cNvSpPr>
          <p:nvPr>
            <p:custDataLst>
              <p:tags r:id="rId13"/>
            </p:custDataLst>
          </p:nvPr>
        </p:nvSpPr>
        <p:spPr bwMode="auto">
          <a:xfrm>
            <a:off x="7839075" y="3431540"/>
            <a:ext cx="391795" cy="362585"/>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1375410" eaLnBrk="1" fontAlgn="auto" latinLnBrk="0" hangingPunct="1">
              <a:lnSpc>
                <a:spcPct val="100000"/>
              </a:lnSpc>
              <a:spcBef>
                <a:spcPct val="0"/>
              </a:spcBef>
              <a:spcAft>
                <a:spcPct val="0"/>
              </a:spcAft>
              <a:buClrTx/>
              <a:buSzTx/>
              <a:buFontTx/>
              <a:buNone/>
            </a:pPr>
            <a:endParaRPr kumimoji="0" lang="en-US" sz="2665" b="0" i="0" u="none" strike="noStrike" kern="0" cap="none" spc="0" normalizeH="0" baseline="0" noProof="0">
              <a:ln>
                <a:noFill/>
              </a:ln>
              <a:solidFill>
                <a:srgbClr val="262626"/>
              </a:solidFill>
              <a:effectLst/>
              <a:uLnTx/>
              <a:uFillTx/>
            </a:endParaRPr>
          </a:p>
        </p:txBody>
      </p:sp>
      <p:sp>
        <p:nvSpPr>
          <p:cNvPr id="16" name="Freeform 42"/>
          <p:cNvSpPr>
            <a:spLocks noEditPoints="1"/>
          </p:cNvSpPr>
          <p:nvPr>
            <p:custDataLst>
              <p:tags r:id="rId14"/>
            </p:custDataLst>
          </p:nvPr>
        </p:nvSpPr>
        <p:spPr bwMode="auto">
          <a:xfrm>
            <a:off x="2881630" y="3645535"/>
            <a:ext cx="531495"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1375410" eaLnBrk="1" fontAlgn="auto" latinLnBrk="0" hangingPunct="1">
              <a:lnSpc>
                <a:spcPct val="100000"/>
              </a:lnSpc>
              <a:spcBef>
                <a:spcPct val="0"/>
              </a:spcBef>
              <a:spcAft>
                <a:spcPct val="0"/>
              </a:spcAft>
              <a:buClrTx/>
              <a:buSzTx/>
              <a:buFontTx/>
              <a:buNone/>
            </a:pPr>
            <a:endParaRPr kumimoji="0" lang="en-US" sz="2665" b="0" i="0" u="none" strike="noStrike" kern="0" cap="none" spc="0" normalizeH="0" baseline="0" noProof="0">
              <a:ln>
                <a:noFill/>
              </a:ln>
              <a:solidFill>
                <a:srgbClr val="262626"/>
              </a:solidFill>
              <a:effectLst/>
              <a:uLnTx/>
              <a:uFillTx/>
            </a:endParaRPr>
          </a:p>
        </p:txBody>
      </p:sp>
      <p:sp>
        <p:nvSpPr>
          <p:cNvPr id="20" name="Freeform 144"/>
          <p:cNvSpPr>
            <a:spLocks noEditPoints="1"/>
          </p:cNvSpPr>
          <p:nvPr>
            <p:custDataLst>
              <p:tags r:id="rId15"/>
            </p:custDataLst>
          </p:nvPr>
        </p:nvSpPr>
        <p:spPr bwMode="auto">
          <a:xfrm>
            <a:off x="4574540" y="3389630"/>
            <a:ext cx="477520" cy="370205"/>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1375410" eaLnBrk="1" fontAlgn="auto" latinLnBrk="0" hangingPunct="1">
              <a:lnSpc>
                <a:spcPct val="100000"/>
              </a:lnSpc>
              <a:spcBef>
                <a:spcPct val="0"/>
              </a:spcBef>
              <a:spcAft>
                <a:spcPct val="0"/>
              </a:spcAft>
              <a:buClrTx/>
              <a:buSzTx/>
              <a:buFontTx/>
              <a:buNone/>
            </a:pPr>
            <a:endParaRPr kumimoji="0" lang="en-US" sz="2665" b="0" i="0" u="none" strike="noStrike" kern="0" cap="none" spc="0" normalizeH="0" baseline="0" noProof="0">
              <a:ln>
                <a:noFill/>
              </a:ln>
              <a:solidFill>
                <a:srgbClr val="262626"/>
              </a:solidFill>
              <a:effectLst/>
              <a:uLnTx/>
              <a:uFillTx/>
            </a:endParaRPr>
          </a:p>
        </p:txBody>
      </p:sp>
      <p:sp>
        <p:nvSpPr>
          <p:cNvPr id="21" name="Freeform 234"/>
          <p:cNvSpPr/>
          <p:nvPr>
            <p:custDataLst>
              <p:tags r:id="rId16"/>
            </p:custDataLst>
          </p:nvPr>
        </p:nvSpPr>
        <p:spPr bwMode="auto">
          <a:xfrm>
            <a:off x="6173470" y="3563620"/>
            <a:ext cx="565785" cy="573405"/>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1375410" eaLnBrk="1" fontAlgn="auto" latinLnBrk="0" hangingPunct="1">
              <a:lnSpc>
                <a:spcPct val="100000"/>
              </a:lnSpc>
              <a:spcBef>
                <a:spcPct val="0"/>
              </a:spcBef>
              <a:spcAft>
                <a:spcPct val="0"/>
              </a:spcAft>
              <a:buClrTx/>
              <a:buSzTx/>
              <a:buFontTx/>
              <a:buNone/>
            </a:pPr>
            <a:endParaRPr kumimoji="0" lang="en-US" sz="2665" b="0" i="0" u="none" strike="noStrike" kern="0" cap="none" spc="0" normalizeH="0" baseline="0" noProof="0">
              <a:ln>
                <a:noFill/>
              </a:ln>
              <a:solidFill>
                <a:srgbClr val="262626"/>
              </a:solidFill>
              <a:effectLst/>
              <a:uLnTx/>
              <a:uFillTx/>
            </a:endParaRPr>
          </a:p>
        </p:txBody>
      </p:sp>
      <p:grpSp>
        <p:nvGrpSpPr>
          <p:cNvPr id="33" name="Group 53"/>
          <p:cNvGrpSpPr/>
          <p:nvPr>
            <p:custDataLst>
              <p:tags r:id="rId17"/>
            </p:custDataLst>
          </p:nvPr>
        </p:nvGrpSpPr>
        <p:grpSpPr>
          <a:xfrm>
            <a:off x="8639810" y="2880360"/>
            <a:ext cx="1988820" cy="1988820"/>
            <a:chOff x="953424" y="1486519"/>
            <a:chExt cx="2228412" cy="2228408"/>
          </a:xfrm>
          <a:solidFill>
            <a:srgbClr val="AEC489"/>
          </a:solidFill>
        </p:grpSpPr>
        <p:sp>
          <p:nvSpPr>
            <p:cNvPr id="34" name="Freeform 54"/>
            <p:cNvSpPr/>
            <p:nvPr>
              <p:custDataLst>
                <p:tags r:id="rId18"/>
              </p:custDataLst>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6"/>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365" eaLnBrk="1" fontAlgn="auto" latinLnBrk="0" hangingPunct="1">
                <a:lnSpc>
                  <a:spcPct val="90000"/>
                </a:lnSpc>
                <a:spcBef>
                  <a:spcPct val="0"/>
                </a:spcBef>
                <a:spcAft>
                  <a:spcPct val="35000"/>
                </a:spcAft>
                <a:buClrTx/>
                <a:buSzTx/>
                <a:buFontTx/>
                <a:buNone/>
              </a:pPr>
              <a:endParaRPr kumimoji="0" lang="en-US" sz="4000" b="0" i="0" u="none" strike="noStrike" kern="0" cap="none" spc="0" normalizeH="0" baseline="0" noProof="0">
                <a:ln>
                  <a:noFill/>
                </a:ln>
                <a:solidFill>
                  <a:srgbClr val="FFFFFF"/>
                </a:solidFill>
                <a:effectLst/>
                <a:uLnTx/>
                <a:uFillTx/>
              </a:endParaRPr>
            </a:p>
          </p:txBody>
        </p:sp>
        <p:sp>
          <p:nvSpPr>
            <p:cNvPr id="36" name="Oval 55"/>
            <p:cNvSpPr/>
            <p:nvPr>
              <p:custDataLst>
                <p:tags r:id="rId19"/>
              </p:custDataLst>
            </p:nvPr>
          </p:nvSpPr>
          <p:spPr>
            <a:xfrm>
              <a:off x="1376346" y="1909439"/>
              <a:ext cx="1382568" cy="1382568"/>
            </a:xfrm>
            <a:prstGeom prst="ellipse">
              <a:avLst/>
            </a:prstGeom>
            <a:solidFill>
              <a:schemeClr val="accent6"/>
            </a:solidFill>
            <a:ln w="76200" cap="flat" cmpd="sng" algn="ctr">
              <a:solidFill>
                <a:srgbClr val="FFFFFF"/>
              </a:solidFill>
              <a:prstDash val="solid"/>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pPr>
              <a:endParaRPr kumimoji="0" lang="en-US" sz="4800" b="0" i="0" u="none" strike="noStrike" kern="0" cap="none" spc="0" normalizeH="0" baseline="0" noProof="0">
                <a:ln>
                  <a:noFill/>
                </a:ln>
                <a:solidFill>
                  <a:srgbClr val="FFFFFF"/>
                </a:solidFill>
                <a:effectLst/>
                <a:uLnTx/>
                <a:uFillTx/>
              </a:endParaRPr>
            </a:p>
          </p:txBody>
        </p:sp>
      </p:grpSp>
      <p:grpSp>
        <p:nvGrpSpPr>
          <p:cNvPr id="38" name="Group 56"/>
          <p:cNvGrpSpPr/>
          <p:nvPr>
            <p:custDataLst>
              <p:tags r:id="rId20"/>
            </p:custDataLst>
          </p:nvPr>
        </p:nvGrpSpPr>
        <p:grpSpPr>
          <a:xfrm>
            <a:off x="10549890" y="2922905"/>
            <a:ext cx="1379855" cy="1379855"/>
            <a:chOff x="953424" y="1486519"/>
            <a:chExt cx="2228412" cy="2228408"/>
          </a:xfrm>
          <a:solidFill>
            <a:srgbClr val="B1C8D3"/>
          </a:solidFill>
        </p:grpSpPr>
        <p:sp>
          <p:nvSpPr>
            <p:cNvPr id="39" name="Freeform 57"/>
            <p:cNvSpPr/>
            <p:nvPr>
              <p:custDataLst>
                <p:tags r:id="rId21"/>
              </p:custDataLst>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2">
                <a:lumMod val="40000"/>
                <a:lumOff val="60000"/>
              </a:schemeClr>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365" eaLnBrk="1" fontAlgn="auto" latinLnBrk="0" hangingPunct="1">
                <a:lnSpc>
                  <a:spcPct val="90000"/>
                </a:lnSpc>
                <a:spcBef>
                  <a:spcPct val="0"/>
                </a:spcBef>
                <a:spcAft>
                  <a:spcPct val="35000"/>
                </a:spcAft>
                <a:buClrTx/>
                <a:buSzTx/>
                <a:buFontTx/>
                <a:buNone/>
              </a:pPr>
              <a:endParaRPr kumimoji="0" lang="en-US" sz="4000" b="0" i="0" u="none" strike="noStrike" kern="0" cap="none" spc="0" normalizeH="0" baseline="0" noProof="0">
                <a:ln>
                  <a:noFill/>
                </a:ln>
                <a:solidFill>
                  <a:srgbClr val="FFFFFF"/>
                </a:solidFill>
                <a:effectLst/>
                <a:uLnTx/>
                <a:uFillTx/>
              </a:endParaRPr>
            </a:p>
          </p:txBody>
        </p:sp>
        <p:sp>
          <p:nvSpPr>
            <p:cNvPr id="40" name="Oval 58"/>
            <p:cNvSpPr/>
            <p:nvPr>
              <p:custDataLst>
                <p:tags r:id="rId22"/>
              </p:custDataLst>
            </p:nvPr>
          </p:nvSpPr>
          <p:spPr>
            <a:xfrm>
              <a:off x="1376346" y="1909439"/>
              <a:ext cx="1382568" cy="1382568"/>
            </a:xfrm>
            <a:prstGeom prst="ellipse">
              <a:avLst/>
            </a:prstGeom>
            <a:solidFill>
              <a:schemeClr val="tx2">
                <a:lumMod val="40000"/>
                <a:lumOff val="60000"/>
              </a:schemeClr>
            </a:solidFill>
            <a:ln w="57150" cap="flat" cmpd="sng" algn="ctr">
              <a:solidFill>
                <a:srgbClr val="FFFFFF"/>
              </a:solidFill>
              <a:prstDash val="solid"/>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pPr>
              <a:endParaRPr kumimoji="0" lang="en-US" sz="4265" b="0" i="0" u="none" strike="noStrike" kern="0" cap="none" spc="0" normalizeH="0" baseline="0" noProof="0">
                <a:ln>
                  <a:noFill/>
                </a:ln>
                <a:solidFill>
                  <a:srgbClr val="FFFFFF"/>
                </a:solidFill>
                <a:effectLst/>
                <a:uLnTx/>
                <a:uFillTx/>
              </a:endParaRPr>
            </a:p>
          </p:txBody>
        </p:sp>
      </p:grpSp>
      <p:sp>
        <p:nvSpPr>
          <p:cNvPr id="45" name="KSO_Shape"/>
          <p:cNvSpPr/>
          <p:nvPr>
            <p:custDataLst>
              <p:tags r:id="rId23"/>
            </p:custDataLst>
          </p:nvPr>
        </p:nvSpPr>
        <p:spPr bwMode="auto">
          <a:xfrm>
            <a:off x="9172575" y="3451225"/>
            <a:ext cx="920115" cy="755650"/>
          </a:xfrm>
          <a:custGeom>
            <a:avLst/>
            <a:gdLst/>
            <a:ahLst/>
            <a:cxnLst/>
            <a:rect l="0" t="0" r="r" b="b"/>
            <a:pathLst>
              <a:path w="1903411"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latin typeface="+mn-lt"/>
              <a:ea typeface="+mn-ea"/>
            </a:endParaRPr>
          </a:p>
        </p:txBody>
      </p:sp>
      <p:sp>
        <p:nvSpPr>
          <p:cNvPr id="46" name="KSO_Shape"/>
          <p:cNvSpPr/>
          <p:nvPr>
            <p:custDataLst>
              <p:tags r:id="rId24"/>
            </p:custDataLst>
          </p:nvPr>
        </p:nvSpPr>
        <p:spPr>
          <a:xfrm flipH="1">
            <a:off x="10984865" y="3437255"/>
            <a:ext cx="490855" cy="347980"/>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pPr>
            <a:endParaRPr lang="zh-CN" altLang="en-US">
              <a:solidFill>
                <a:srgbClr val="FFFFFF"/>
              </a:solidFill>
            </a:endParaRPr>
          </a:p>
        </p:txBody>
      </p:sp>
      <p:grpSp>
        <p:nvGrpSpPr>
          <p:cNvPr id="4" name="Group 56"/>
          <p:cNvGrpSpPr/>
          <p:nvPr>
            <p:custDataLst>
              <p:tags r:id="rId25"/>
            </p:custDataLst>
          </p:nvPr>
        </p:nvGrpSpPr>
        <p:grpSpPr>
          <a:xfrm>
            <a:off x="871855" y="2884805"/>
            <a:ext cx="1379855" cy="1379855"/>
            <a:chOff x="953424" y="1486519"/>
            <a:chExt cx="2228412" cy="2228408"/>
          </a:xfrm>
          <a:solidFill>
            <a:srgbClr val="81B2DF">
              <a:alpha val="77000"/>
            </a:srgbClr>
          </a:solidFill>
        </p:grpSpPr>
        <p:sp>
          <p:nvSpPr>
            <p:cNvPr id="17" name="Freeform 57"/>
            <p:cNvSpPr/>
            <p:nvPr>
              <p:custDataLst>
                <p:tags r:id="rId26"/>
              </p:custDataLst>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030A0"/>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365" eaLnBrk="1" fontAlgn="auto" latinLnBrk="0" hangingPunct="1">
                <a:lnSpc>
                  <a:spcPct val="90000"/>
                </a:lnSpc>
                <a:spcBef>
                  <a:spcPct val="0"/>
                </a:spcBef>
                <a:spcAft>
                  <a:spcPct val="35000"/>
                </a:spcAft>
                <a:buClrTx/>
                <a:buSzTx/>
                <a:buFontTx/>
                <a:buNone/>
              </a:pPr>
              <a:endParaRPr kumimoji="0" lang="en-US" sz="4000" b="0" i="0" u="none" strike="noStrike" kern="0" cap="none" spc="0" normalizeH="0" baseline="0" noProof="0">
                <a:ln>
                  <a:noFill/>
                </a:ln>
                <a:solidFill>
                  <a:srgbClr val="FFFFFF"/>
                </a:solidFill>
                <a:effectLst/>
                <a:uLnTx/>
                <a:uFillTx/>
              </a:endParaRPr>
            </a:p>
          </p:txBody>
        </p:sp>
        <p:sp>
          <p:nvSpPr>
            <p:cNvPr id="18" name="Oval 58"/>
            <p:cNvSpPr/>
            <p:nvPr>
              <p:custDataLst>
                <p:tags r:id="rId27"/>
              </p:custDataLst>
            </p:nvPr>
          </p:nvSpPr>
          <p:spPr>
            <a:xfrm>
              <a:off x="1376346" y="1909439"/>
              <a:ext cx="1382568" cy="1382568"/>
            </a:xfrm>
            <a:prstGeom prst="ellipse">
              <a:avLst/>
            </a:prstGeom>
            <a:solidFill>
              <a:srgbClr val="7030A0"/>
            </a:solidFill>
            <a:ln w="57150" cap="flat" cmpd="sng" algn="ctr">
              <a:solidFill>
                <a:srgbClr val="FFFFFF"/>
              </a:solidFill>
              <a:prstDash val="solid"/>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pPr>
              <a:endParaRPr kumimoji="0" lang="en-US" sz="4265" b="0" i="0" u="none" strike="noStrike" kern="0" cap="none" spc="0" normalizeH="0" baseline="0" noProof="0">
                <a:ln>
                  <a:noFill/>
                </a:ln>
                <a:solidFill>
                  <a:srgbClr val="FFFFFF"/>
                </a:solidFill>
                <a:effectLst/>
                <a:uLnTx/>
                <a:uFillTx/>
              </a:endParaRPr>
            </a:p>
          </p:txBody>
        </p:sp>
      </p:grpSp>
      <p:sp>
        <p:nvSpPr>
          <p:cNvPr id="19" name="Freeform 152"/>
          <p:cNvSpPr>
            <a:spLocks noEditPoints="1"/>
          </p:cNvSpPr>
          <p:nvPr>
            <p:custDataLst>
              <p:tags r:id="rId28"/>
            </p:custDataLst>
          </p:nvPr>
        </p:nvSpPr>
        <p:spPr bwMode="auto">
          <a:xfrm>
            <a:off x="1365885" y="3393440"/>
            <a:ext cx="391795" cy="362585"/>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1375410" eaLnBrk="1" fontAlgn="auto" latinLnBrk="0" hangingPunct="1">
              <a:lnSpc>
                <a:spcPct val="100000"/>
              </a:lnSpc>
              <a:spcBef>
                <a:spcPct val="0"/>
              </a:spcBef>
              <a:spcAft>
                <a:spcPct val="0"/>
              </a:spcAft>
              <a:buClrTx/>
              <a:buSzTx/>
              <a:buFontTx/>
              <a:buNone/>
            </a:pPr>
            <a:endParaRPr kumimoji="0" lang="en-US" sz="2665" b="0" i="0" u="none" strike="noStrike" kern="0" cap="none" spc="0" normalizeH="0" baseline="0" noProof="0">
              <a:ln>
                <a:noFill/>
              </a:ln>
              <a:solidFill>
                <a:srgbClr val="262626"/>
              </a:solidFill>
              <a:effectLst/>
              <a:uLnTx/>
              <a:uFillTx/>
            </a:endParaRPr>
          </a:p>
        </p:txBody>
      </p:sp>
      <p:sp>
        <p:nvSpPr>
          <p:cNvPr id="22" name="矩形 57"/>
          <p:cNvSpPr>
            <a:spLocks noChangeArrowheads="1"/>
          </p:cNvSpPr>
          <p:nvPr>
            <p:custDataLst>
              <p:tags r:id="rId29"/>
            </p:custDataLst>
          </p:nvPr>
        </p:nvSpPr>
        <p:spPr bwMode="auto">
          <a:xfrm>
            <a:off x="776605" y="2256790"/>
            <a:ext cx="17018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a:solidFill>
                  <a:srgbClr val="7030A0"/>
                </a:solidFill>
                <a:latin typeface="+mj-lt"/>
                <a:ea typeface="+mj-ea"/>
                <a:cs typeface="+mj-cs"/>
                <a:sym typeface="Arial" panose="020B0604020202020204" pitchFamily="34" charset="0"/>
              </a:rPr>
              <a:t>传递性</a:t>
            </a:r>
            <a:endParaRPr lang="zh-CN" altLang="en-US" sz="2800" b="1">
              <a:solidFill>
                <a:srgbClr val="7030A0"/>
              </a:solidFill>
              <a:latin typeface="+mj-lt"/>
              <a:ea typeface="+mj-ea"/>
              <a:cs typeface="+mj-cs"/>
              <a:sym typeface="Arial" panose="020B0604020202020204" pitchFamily="34" charset="0"/>
            </a:endParaRPr>
          </a:p>
        </p:txBody>
      </p:sp>
      <p:sp>
        <p:nvSpPr>
          <p:cNvPr id="24" name="矩形 57"/>
          <p:cNvSpPr>
            <a:spLocks noChangeArrowheads="1"/>
          </p:cNvSpPr>
          <p:nvPr>
            <p:custDataLst>
              <p:tags r:id="rId30"/>
            </p:custDataLst>
          </p:nvPr>
        </p:nvSpPr>
        <p:spPr bwMode="auto">
          <a:xfrm>
            <a:off x="3942080" y="2256790"/>
            <a:ext cx="17018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a:solidFill>
                  <a:srgbClr val="00B050"/>
                </a:solidFill>
                <a:latin typeface="+mj-lt"/>
                <a:ea typeface="+mj-ea"/>
                <a:cs typeface="+mj-cs"/>
                <a:sym typeface="Arial" panose="020B0604020202020204" pitchFamily="34" charset="0"/>
              </a:rPr>
              <a:t>共享性</a:t>
            </a:r>
            <a:endParaRPr lang="zh-CN" altLang="en-US" sz="2800" b="1">
              <a:solidFill>
                <a:srgbClr val="00B050"/>
              </a:solidFill>
              <a:latin typeface="+mj-lt"/>
              <a:ea typeface="+mj-ea"/>
              <a:cs typeface="+mj-cs"/>
              <a:sym typeface="Arial" panose="020B0604020202020204" pitchFamily="34" charset="0"/>
            </a:endParaRPr>
          </a:p>
        </p:txBody>
      </p:sp>
      <p:sp>
        <p:nvSpPr>
          <p:cNvPr id="37" name="矩形 57"/>
          <p:cNvSpPr>
            <a:spLocks noChangeArrowheads="1"/>
          </p:cNvSpPr>
          <p:nvPr>
            <p:custDataLst>
              <p:tags r:id="rId31"/>
            </p:custDataLst>
          </p:nvPr>
        </p:nvSpPr>
        <p:spPr bwMode="auto">
          <a:xfrm>
            <a:off x="7184390" y="2256790"/>
            <a:ext cx="17018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a:solidFill>
                  <a:srgbClr val="5B9BD5"/>
                </a:solidFill>
                <a:latin typeface="+mj-lt"/>
                <a:ea typeface="+mj-ea"/>
                <a:cs typeface="+mj-cs"/>
                <a:sym typeface="Arial" panose="020B0604020202020204" pitchFamily="34" charset="0"/>
              </a:rPr>
              <a:t>依附性</a:t>
            </a:r>
            <a:endParaRPr lang="zh-CN" altLang="en-US" sz="2800" b="1">
              <a:solidFill>
                <a:srgbClr val="5B9BD5"/>
              </a:solidFill>
              <a:latin typeface="+mj-lt"/>
              <a:ea typeface="+mj-ea"/>
              <a:cs typeface="+mj-cs"/>
              <a:sym typeface="Arial" panose="020B0604020202020204" pitchFamily="34" charset="0"/>
            </a:endParaRPr>
          </a:p>
        </p:txBody>
      </p:sp>
      <p:sp>
        <p:nvSpPr>
          <p:cNvPr id="48" name="矩形 57"/>
          <p:cNvSpPr>
            <a:spLocks noChangeArrowheads="1"/>
          </p:cNvSpPr>
          <p:nvPr>
            <p:custDataLst>
              <p:tags r:id="rId32"/>
            </p:custDataLst>
          </p:nvPr>
        </p:nvSpPr>
        <p:spPr bwMode="auto">
          <a:xfrm>
            <a:off x="10227945" y="2256790"/>
            <a:ext cx="17018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a:solidFill>
                  <a:srgbClr val="ADB9CA"/>
                </a:solidFill>
                <a:latin typeface="+mj-lt"/>
                <a:ea typeface="+mj-ea"/>
                <a:cs typeface="+mj-cs"/>
                <a:sym typeface="Arial" panose="020B0604020202020204" pitchFamily="34" charset="0"/>
              </a:rPr>
              <a:t>可处理性</a:t>
            </a:r>
            <a:endParaRPr lang="zh-CN" altLang="en-US" sz="2800" b="1">
              <a:solidFill>
                <a:srgbClr val="ADB9CA"/>
              </a:solidFill>
              <a:latin typeface="+mj-lt"/>
              <a:ea typeface="+mj-ea"/>
              <a:cs typeface="+mj-cs"/>
              <a:sym typeface="Arial" panose="020B0604020202020204" pitchFamily="34" charset="0"/>
            </a:endParaRPr>
          </a:p>
        </p:txBody>
      </p:sp>
      <p:sp>
        <p:nvSpPr>
          <p:cNvPr id="50" name="矩形 57"/>
          <p:cNvSpPr>
            <a:spLocks noChangeArrowheads="1"/>
          </p:cNvSpPr>
          <p:nvPr>
            <p:custDataLst>
              <p:tags r:id="rId33"/>
            </p:custDataLst>
          </p:nvPr>
        </p:nvSpPr>
        <p:spPr bwMode="auto">
          <a:xfrm>
            <a:off x="2240280" y="4959985"/>
            <a:ext cx="17018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a:solidFill>
                  <a:srgbClr val="C55A11"/>
                </a:solidFill>
                <a:latin typeface="+mj-lt"/>
                <a:ea typeface="+mj-ea"/>
                <a:cs typeface="+mj-cs"/>
                <a:sym typeface="Arial" panose="020B0604020202020204" pitchFamily="34" charset="0"/>
              </a:rPr>
              <a:t>时效性</a:t>
            </a:r>
            <a:endParaRPr lang="zh-CN" altLang="en-US" sz="2800" b="1">
              <a:solidFill>
                <a:srgbClr val="C55A11"/>
              </a:solidFill>
              <a:latin typeface="+mj-lt"/>
              <a:ea typeface="+mj-ea"/>
              <a:cs typeface="+mj-cs"/>
              <a:sym typeface="Arial" panose="020B0604020202020204" pitchFamily="34" charset="0"/>
            </a:endParaRPr>
          </a:p>
        </p:txBody>
      </p:sp>
      <p:sp>
        <p:nvSpPr>
          <p:cNvPr id="52" name="矩形 57"/>
          <p:cNvSpPr>
            <a:spLocks noChangeArrowheads="1"/>
          </p:cNvSpPr>
          <p:nvPr>
            <p:custDataLst>
              <p:tags r:id="rId34"/>
            </p:custDataLst>
          </p:nvPr>
        </p:nvSpPr>
        <p:spPr bwMode="auto">
          <a:xfrm>
            <a:off x="5480050" y="4959985"/>
            <a:ext cx="17018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a:solidFill>
                  <a:srgbClr val="002060"/>
                </a:solidFill>
                <a:latin typeface="+mj-lt"/>
                <a:ea typeface="+mj-ea"/>
                <a:cs typeface="+mj-cs"/>
                <a:sym typeface="Arial" panose="020B0604020202020204" pitchFamily="34" charset="0"/>
              </a:rPr>
              <a:t>真伪性</a:t>
            </a:r>
            <a:endParaRPr lang="zh-CN" altLang="en-US" sz="2800" b="1">
              <a:solidFill>
                <a:srgbClr val="002060"/>
              </a:solidFill>
              <a:latin typeface="+mj-lt"/>
              <a:ea typeface="+mj-ea"/>
              <a:cs typeface="+mj-cs"/>
              <a:sym typeface="Arial" panose="020B0604020202020204" pitchFamily="34" charset="0"/>
            </a:endParaRPr>
          </a:p>
        </p:txBody>
      </p:sp>
      <p:sp>
        <p:nvSpPr>
          <p:cNvPr id="54" name="矩形 57"/>
          <p:cNvSpPr>
            <a:spLocks noChangeArrowheads="1"/>
          </p:cNvSpPr>
          <p:nvPr>
            <p:custDataLst>
              <p:tags r:id="rId35"/>
            </p:custDataLst>
          </p:nvPr>
        </p:nvSpPr>
        <p:spPr bwMode="auto">
          <a:xfrm>
            <a:off x="8757920" y="4959985"/>
            <a:ext cx="20542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a:solidFill>
                  <a:srgbClr val="70AD47"/>
                </a:solidFill>
                <a:latin typeface="+mj-lt"/>
                <a:ea typeface="+mj-ea"/>
                <a:cs typeface="+mj-cs"/>
                <a:sym typeface="Arial" panose="020B0604020202020204" pitchFamily="34" charset="0"/>
              </a:rPr>
              <a:t>价值相对性</a:t>
            </a:r>
            <a:endParaRPr lang="zh-CN" altLang="en-US" sz="2800" b="1">
              <a:solidFill>
                <a:srgbClr val="70AD47"/>
              </a:solidFill>
              <a:latin typeface="+mj-lt"/>
              <a:ea typeface="+mj-ea"/>
              <a:cs typeface="+mj-cs"/>
              <a:sym typeface="Arial" panose="020B0604020202020204" pitchFamily="34" charset="0"/>
            </a:endParaRPr>
          </a:p>
        </p:txBody>
      </p:sp>
    </p:spTree>
    <p:custDataLst>
      <p:tags r:id="rId36"/>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437120" y="4133215"/>
            <a:ext cx="508635" cy="1016635"/>
          </a:xfrm>
          <a:custGeom>
            <a:avLst/>
            <a:gdLst>
              <a:gd name="connsiteX0" fmla="*/ 958850 w 958850"/>
              <a:gd name="connsiteY0" fmla="*/ 0 h 1917700"/>
              <a:gd name="connsiteX1" fmla="*/ 958850 w 958850"/>
              <a:gd name="connsiteY1" fmla="*/ 245044 h 1917700"/>
              <a:gd name="connsiteX2" fmla="*/ 245044 w 958850"/>
              <a:gd name="connsiteY2" fmla="*/ 958850 h 1917700"/>
              <a:gd name="connsiteX3" fmla="*/ 958850 w 958850"/>
              <a:gd name="connsiteY3" fmla="*/ 1672656 h 1917700"/>
              <a:gd name="connsiteX4" fmla="*/ 958850 w 958850"/>
              <a:gd name="connsiteY4" fmla="*/ 1917700 h 1917700"/>
              <a:gd name="connsiteX5" fmla="*/ 0 w 958850"/>
              <a:gd name="connsiteY5" fmla="*/ 958850 h 1917700"/>
              <a:gd name="connsiteX6" fmla="*/ 95885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958850" y="0"/>
                </a:moveTo>
                <a:lnTo>
                  <a:pt x="958850" y="245044"/>
                </a:lnTo>
                <a:cubicBezTo>
                  <a:pt x="564626" y="245044"/>
                  <a:pt x="245044" y="564626"/>
                  <a:pt x="245044" y="958850"/>
                </a:cubicBezTo>
                <a:cubicBezTo>
                  <a:pt x="245044" y="1353074"/>
                  <a:pt x="564626" y="1672656"/>
                  <a:pt x="958850" y="1672656"/>
                </a:cubicBezTo>
                <a:lnTo>
                  <a:pt x="958850" y="1917700"/>
                </a:lnTo>
                <a:cubicBezTo>
                  <a:pt x="429292" y="1917700"/>
                  <a:pt x="0" y="1488408"/>
                  <a:pt x="0" y="958850"/>
                </a:cubicBezTo>
                <a:cubicBezTo>
                  <a:pt x="0" y="429292"/>
                  <a:pt x="429292" y="0"/>
                  <a:pt x="958850"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1" name="矩形 20"/>
          <p:cNvSpPr/>
          <p:nvPr>
            <p:custDataLst>
              <p:tags r:id="rId2"/>
            </p:custDataLst>
          </p:nvPr>
        </p:nvSpPr>
        <p:spPr>
          <a:xfrm>
            <a:off x="7945120" y="5020310"/>
            <a:ext cx="3232150" cy="13017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 name="矩形 1"/>
          <p:cNvSpPr/>
          <p:nvPr>
            <p:custDataLst>
              <p:tags r:id="rId3"/>
            </p:custDataLst>
          </p:nvPr>
        </p:nvSpPr>
        <p:spPr>
          <a:xfrm>
            <a:off x="1295400" y="4133215"/>
            <a:ext cx="6656705" cy="127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rot="16200000">
            <a:off x="7675245" y="2973705"/>
            <a:ext cx="669925" cy="13017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26" name="任意多边形 25"/>
          <p:cNvSpPr/>
          <p:nvPr>
            <p:custDataLst>
              <p:tags r:id="rId5"/>
            </p:custDataLst>
          </p:nvPr>
        </p:nvSpPr>
        <p:spPr>
          <a:xfrm>
            <a:off x="7945120" y="3245485"/>
            <a:ext cx="508635" cy="1016635"/>
          </a:xfrm>
          <a:custGeom>
            <a:avLst/>
            <a:gdLst>
              <a:gd name="connsiteX0" fmla="*/ 0 w 958850"/>
              <a:gd name="connsiteY0" fmla="*/ 0 h 1917700"/>
              <a:gd name="connsiteX1" fmla="*/ 958850 w 958850"/>
              <a:gd name="connsiteY1" fmla="*/ 958850 h 1917700"/>
              <a:gd name="connsiteX2" fmla="*/ 0 w 958850"/>
              <a:gd name="connsiteY2" fmla="*/ 1917700 h 1917700"/>
              <a:gd name="connsiteX3" fmla="*/ 0 w 958850"/>
              <a:gd name="connsiteY3" fmla="*/ 1672656 h 1917700"/>
              <a:gd name="connsiteX4" fmla="*/ 713806 w 958850"/>
              <a:gd name="connsiteY4" fmla="*/ 958850 h 1917700"/>
              <a:gd name="connsiteX5" fmla="*/ 0 w 958850"/>
              <a:gd name="connsiteY5" fmla="*/ 245044 h 1917700"/>
              <a:gd name="connsiteX6" fmla="*/ 0 w 95885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1917700">
                <a:moveTo>
                  <a:pt x="0" y="0"/>
                </a:moveTo>
                <a:cubicBezTo>
                  <a:pt x="529558" y="0"/>
                  <a:pt x="958850" y="429292"/>
                  <a:pt x="958850" y="958850"/>
                </a:cubicBezTo>
                <a:cubicBezTo>
                  <a:pt x="958850" y="1488408"/>
                  <a:pt x="529558" y="1917700"/>
                  <a:pt x="0" y="1917700"/>
                </a:cubicBezTo>
                <a:lnTo>
                  <a:pt x="0" y="1672656"/>
                </a:lnTo>
                <a:cubicBezTo>
                  <a:pt x="394224" y="1672656"/>
                  <a:pt x="713806" y="1353074"/>
                  <a:pt x="713806" y="958850"/>
                </a:cubicBezTo>
                <a:cubicBezTo>
                  <a:pt x="713806" y="564626"/>
                  <a:pt x="394224" y="245044"/>
                  <a:pt x="0" y="245044"/>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8" name="矩形 17"/>
          <p:cNvSpPr/>
          <p:nvPr>
            <p:custDataLst>
              <p:tags r:id="rId6"/>
            </p:custDataLst>
          </p:nvPr>
        </p:nvSpPr>
        <p:spPr>
          <a:xfrm>
            <a:off x="1424940" y="1839595"/>
            <a:ext cx="5564505" cy="1996440"/>
          </a:xfrm>
          <a:prstGeom prst="rect">
            <a:avLst/>
          </a:prstGeom>
        </p:spPr>
        <p:txBody>
          <a:bodyPr wrap="square" lIns="90000" tIns="46800" rIns="90000" bIns="0"/>
          <a:lstStyle/>
          <a:p>
            <a:pPr lvl="0" algn="l" defTabSz="913765">
              <a:lnSpc>
                <a:spcPct val="120000"/>
              </a:lnSpc>
            </a:pPr>
            <a:r>
              <a:rPr lang="en-US" altLang="zh-CN" sz="2400" b="1" spc="300">
                <a:solidFill>
                  <a:schemeClr val="accent1"/>
                </a:solidFill>
                <a:latin typeface="微软雅黑" panose="020B0503020204020204" pitchFamily="34" charset="-122"/>
                <a:ea typeface="微软雅黑" panose="020B0503020204020204" pitchFamily="34" charset="-122"/>
                <a:cs typeface="+mj-cs"/>
              </a:rPr>
              <a:t>     </a:t>
            </a:r>
            <a:r>
              <a:rPr lang="zh-CN" altLang="en-US" sz="2400" b="1" spc="300">
                <a:solidFill>
                  <a:schemeClr val="accent1"/>
                </a:solidFill>
                <a:latin typeface="微软雅黑" panose="020B0503020204020204" pitchFamily="34" charset="-122"/>
                <a:ea typeface="微软雅黑" panose="020B0503020204020204" pitchFamily="34" charset="-122"/>
                <a:cs typeface="+mj-cs"/>
              </a:rPr>
              <a:t>打破了时间和空间的限制，利用各种媒介载体进行信息传播。</a:t>
            </a:r>
            <a:endParaRPr lang="en-US" altLang="zh-CN" sz="2400" b="1" spc="300">
              <a:solidFill>
                <a:schemeClr val="accent1"/>
              </a:solidFill>
              <a:latin typeface="微软雅黑" panose="020B0503020204020204" pitchFamily="34" charset="-122"/>
              <a:ea typeface="微软雅黑" panose="020B0503020204020204" pitchFamily="34" charset="-122"/>
              <a:cs typeface="+mj-cs"/>
            </a:endParaRPr>
          </a:p>
        </p:txBody>
      </p:sp>
      <p:sp>
        <p:nvSpPr>
          <p:cNvPr id="16" name="矩形 15"/>
          <p:cNvSpPr/>
          <p:nvPr>
            <p:custDataLst>
              <p:tags r:id="rId7"/>
            </p:custDataLst>
          </p:nvPr>
        </p:nvSpPr>
        <p:spPr>
          <a:xfrm>
            <a:off x="8776970" y="4314825"/>
            <a:ext cx="1894840" cy="594360"/>
          </a:xfrm>
          <a:prstGeom prst="rect">
            <a:avLst/>
          </a:prstGeom>
        </p:spPr>
        <p:txBody>
          <a:bodyPr wrap="square" lIns="90000" tIns="46800" rIns="90000" bIns="0">
            <a:noAutofit/>
          </a:bodyPr>
          <a:lstStyle/>
          <a:p>
            <a:pPr lvl="0" defTabSz="913765">
              <a:lnSpc>
                <a:spcPct val="120000"/>
              </a:lnSpc>
            </a:pPr>
            <a:r>
              <a:rPr lang="zh-CN" altLang="en-US" sz="2800" b="1" spc="300">
                <a:solidFill>
                  <a:schemeClr val="accent2"/>
                </a:solidFill>
                <a:latin typeface="微软雅黑" panose="020B0503020204020204" pitchFamily="34" charset="-122"/>
                <a:ea typeface="微软雅黑" panose="020B0503020204020204" pitchFamily="34" charset="-122"/>
                <a:cs typeface="+mj-cs"/>
              </a:rPr>
              <a:t>传递性</a:t>
            </a:r>
            <a:endParaRPr lang="zh-CN" altLang="en-US" sz="2800" b="1" spc="300">
              <a:solidFill>
                <a:schemeClr val="accent2"/>
              </a:solidFill>
              <a:latin typeface="微软雅黑" panose="020B0503020204020204" pitchFamily="34" charset="-122"/>
              <a:ea typeface="微软雅黑" panose="020B0503020204020204" pitchFamily="34" charset="-122"/>
              <a:cs typeface="+mj-cs"/>
            </a:endParaRPr>
          </a:p>
        </p:txBody>
      </p:sp>
      <p:sp>
        <p:nvSpPr>
          <p:cNvPr id="5" name="椭圆 4"/>
          <p:cNvSpPr/>
          <p:nvPr>
            <p:custDataLst>
              <p:tags r:id="rId8"/>
            </p:custDataLst>
          </p:nvPr>
        </p:nvSpPr>
        <p:spPr>
          <a:xfrm>
            <a:off x="7617460" y="3428365"/>
            <a:ext cx="651510" cy="65151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0" name="任意多边形 9"/>
          <p:cNvSpPr/>
          <p:nvPr>
            <p:custDataLst>
              <p:tags r:id="rId9"/>
            </p:custDataLst>
          </p:nvPr>
        </p:nvSpPr>
        <p:spPr bwMode="auto">
          <a:xfrm>
            <a:off x="7755255" y="3568700"/>
            <a:ext cx="375285" cy="375285"/>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6" name="椭圆 5"/>
          <p:cNvSpPr/>
          <p:nvPr>
            <p:custDataLst>
              <p:tags r:id="rId10"/>
            </p:custDataLst>
          </p:nvPr>
        </p:nvSpPr>
        <p:spPr>
          <a:xfrm>
            <a:off x="7635240" y="4314825"/>
            <a:ext cx="651510" cy="65151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sp>
        <p:nvSpPr>
          <p:cNvPr id="12" name="任意多边形 11"/>
          <p:cNvSpPr/>
          <p:nvPr>
            <p:custDataLst>
              <p:tags r:id="rId11"/>
            </p:custDataLst>
          </p:nvPr>
        </p:nvSpPr>
        <p:spPr bwMode="auto">
          <a:xfrm>
            <a:off x="7773670" y="4484370"/>
            <a:ext cx="377825" cy="31051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lnSpc>
                <a:spcPct val="130000"/>
              </a:lnSpc>
            </a:pPr>
            <a:endParaRPr sz="1800">
              <a:latin typeface="微软雅黑" panose="020B0503020204020204" pitchFamily="34" charset="-122"/>
              <a:ea typeface="微软雅黑" panose="020B0503020204020204" pitchFamily="34" charset="-122"/>
            </a:endParaRPr>
          </a:p>
        </p:txBody>
      </p:sp>
      <p:pic>
        <p:nvPicPr>
          <p:cNvPr id="103" name="图片 102"/>
          <p:cNvPicPr/>
          <p:nvPr/>
        </p:nvPicPr>
        <p:blipFill>
          <a:blip r:embed="rId12"/>
          <a:stretch>
            <a:fillRect/>
          </a:stretch>
        </p:blipFill>
        <p:spPr>
          <a:xfrm>
            <a:off x="8453755" y="639445"/>
            <a:ext cx="3263900" cy="3675380"/>
          </a:xfrm>
          <a:prstGeom prst="rect">
            <a:avLst/>
          </a:prstGeom>
          <a:noFill/>
          <a:ln w="9525">
            <a:noFill/>
          </a:ln>
        </p:spPr>
      </p:pic>
      <p:sp>
        <p:nvSpPr>
          <p:cNvPr id="7" name="文本框 6">
            <a:hlinkClick r:id="rId13"/>
          </p:cNvPr>
          <p:cNvSpPr txBox="1"/>
          <p:nvPr/>
        </p:nvSpPr>
        <p:spPr>
          <a:xfrm>
            <a:off x="1203325" y="4313555"/>
            <a:ext cx="2540000" cy="368300"/>
          </a:xfrm>
          <a:prstGeom prst="rect">
            <a:avLst/>
          </a:prstGeom>
          <a:noFill/>
        </p:spPr>
        <p:txBody>
          <a:bodyPr wrap="square" rtlCol="0" anchor="t">
            <a:spAutoFit/>
          </a:bodyPr>
          <a:p>
            <a:r>
              <a:rPr lang="zh-CN" altLang="en-US" b="1">
                <a:gradFill>
                  <a:gsLst>
                    <a:gs pos="0">
                      <a:srgbClr val="E30000"/>
                    </a:gs>
                    <a:gs pos="100000">
                      <a:srgbClr val="760303"/>
                    </a:gs>
                  </a:gsLst>
                  <a:lin scaled="0"/>
                </a:gradFill>
              </a:rPr>
              <a:t>中国观鸟记录中心</a:t>
            </a:r>
            <a:endParaRPr lang="zh-CN" altLang="en-US" b="1">
              <a:gradFill>
                <a:gsLst>
                  <a:gs pos="0">
                    <a:srgbClr val="E30000"/>
                  </a:gs>
                  <a:gs pos="100000">
                    <a:srgbClr val="760303"/>
                  </a:gs>
                </a:gsLst>
                <a:lin scaled="0"/>
              </a:gradFill>
            </a:endParaRPr>
          </a:p>
        </p:txBody>
      </p:sp>
      <p:pic>
        <p:nvPicPr>
          <p:cNvPr id="8" name="图片 7">
            <a:hlinkClick r:id="rId13"/>
          </p:cNvPr>
          <p:cNvPicPr>
            <a:picLocks noChangeAspect="1"/>
          </p:cNvPicPr>
          <p:nvPr/>
        </p:nvPicPr>
        <p:blipFill>
          <a:blip r:embed="rId14"/>
          <a:stretch>
            <a:fillRect/>
          </a:stretch>
        </p:blipFill>
        <p:spPr>
          <a:xfrm>
            <a:off x="3578225" y="4313555"/>
            <a:ext cx="3470910" cy="2065655"/>
          </a:xfrm>
          <a:prstGeom prst="rect">
            <a:avLst/>
          </a:prstGeom>
        </p:spPr>
      </p:pic>
      <p:grpSp>
        <p:nvGrpSpPr>
          <p:cNvPr id="11" name="组合 10"/>
          <p:cNvGrpSpPr/>
          <p:nvPr/>
        </p:nvGrpSpPr>
        <p:grpSpPr>
          <a:xfrm>
            <a:off x="669925" y="4669790"/>
            <a:ext cx="2750820" cy="938530"/>
            <a:chOff x="1055" y="7354"/>
            <a:chExt cx="4332" cy="1478"/>
          </a:xfrm>
        </p:grpSpPr>
        <p:sp>
          <p:nvSpPr>
            <p:cNvPr id="9" name="圆角矩形 8"/>
            <p:cNvSpPr/>
            <p:nvPr/>
          </p:nvSpPr>
          <p:spPr>
            <a:xfrm>
              <a:off x="1055" y="7354"/>
              <a:ext cx="4332" cy="1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4" name="图片 103">
              <a:hlinkClick r:id="rId13"/>
            </p:cNvPr>
            <p:cNvPicPr/>
            <p:nvPr/>
          </p:nvPicPr>
          <p:blipFill>
            <a:blip r:embed="rId15"/>
            <a:stretch>
              <a:fillRect/>
            </a:stretch>
          </p:blipFill>
          <p:spPr>
            <a:xfrm>
              <a:off x="1343" y="7551"/>
              <a:ext cx="3900" cy="1140"/>
            </a:xfrm>
            <a:prstGeom prst="rect">
              <a:avLst/>
            </a:prstGeom>
            <a:noFill/>
            <a:ln w="9525">
              <a:solidFill>
                <a:schemeClr val="accent1"/>
              </a:solidFill>
            </a:ln>
          </p:spPr>
        </p:pic>
      </p:grpSp>
    </p:spTree>
    <p:custDataLst>
      <p:tags r:id="rId16"/>
    </p:custDataLst>
  </p:cSld>
  <p:clrMapOvr>
    <a:masterClrMapping/>
  </p:clrMapOvr>
  <p:transition/>
</p:sld>
</file>

<file path=ppt/tags/tag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5"/>
  <p:tag name="KSO_WM_UNIT_FILL_TYPE" val="1"/>
  <p:tag name="KSO_WM_UNIT_ID" val="diagram20174766_4*l_i*1_1"/>
  <p:tag name="KSO_WM_UNIT_INDEX" val="1_1"/>
  <p:tag name="KSO_WM_UNIT_LAYERLEVEL" val="1_1"/>
  <p:tag name="KSO_WM_UNIT_TEXT_FILL_FORE_SCHEMECOLOR_INDEX" val="2"/>
  <p:tag name="KSO_WM_UNIT_TEXT_FILL_TYPE" val="1"/>
  <p:tag name="KSO_WM_UNIT_TYPE" val="l_i"/>
</p:tagLst>
</file>

<file path=ppt/tags/tag1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9"/>
  <p:tag name="KSO_WM_UNIT_INDEX" val="1_9"/>
  <p:tag name="KSO_WM_UNIT_LAYERLEVEL" val="1_1"/>
  <p:tag name="KSO_WM_UNIT_LINE_FILL_TYPE" val="2"/>
  <p:tag name="KSO_WM_UNIT_LINE_FORE_SCHEMECOLOR_INDEX" val="14"/>
  <p:tag name="KSO_WM_UNIT_TYPE" val="l_i"/>
</p:tagLst>
</file>

<file path=ppt/tags/tag100.xml><?xml version="1.0" encoding="utf-8"?>
<p:tagLst xmlns:p="http://schemas.openxmlformats.org/presentationml/2006/main">
  <p:tag name="KSO_WM_BEAUTIFY_FLAG" val="#wm#"/>
  <p:tag name="KSO_WM_TAG_VERSION" val="1.0"/>
  <p:tag name="KSO_WM_TEMPLATE_CATEGORY" val="diagram"/>
  <p:tag name="KSO_WM_TEMPLATE_INDEX" val="20176977"/>
  <p:tag name="KSO_WM_UNIT_ID" val="diagram20176977_5*i*0"/>
  <p:tag name="KSO_WM_UNIT_INDEX" val="0"/>
  <p:tag name="KSO_WM_UNIT_TYPE" val="i"/>
</p:tagLst>
</file>

<file path=ppt/tags/tag10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5"/>
  <p:tag name="KSO_WM_UNIT_FILL_TYPE" val="1"/>
  <p:tag name="KSO_WM_UNIT_ID" val="diagram20176977_5*m_h_i*1_1_1"/>
  <p:tag name="KSO_WM_UNIT_INDEX" val="1_1_1"/>
  <p:tag name="KSO_WM_UNIT_LAYERLEVEL" val="1_1_1"/>
  <p:tag name="KSO_WM_UNIT_TYPE" val="m_h_i"/>
  <p:tag name="KSO_WM_UNIT_USESOURCEFORMAT_APPLY" val="1"/>
</p:tagLst>
</file>

<file path=ppt/tags/tag10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5"/>
  <p:tag name="KSO_WM_UNIT_FILL_TYPE" val="1"/>
  <p:tag name="KSO_WM_UNIT_ID" val="diagram20176977_5*m_h_i*1_1_2"/>
  <p:tag name="KSO_WM_UNIT_INDEX" val="1_1_2"/>
  <p:tag name="KSO_WM_UNIT_LAYERLEVEL" val="1_1_1"/>
  <p:tag name="KSO_WM_UNIT_TYPE" val="m_h_i"/>
  <p:tag name="KSO_WM_UNIT_USESOURCEFORMAT_APPLY" val="1"/>
</p:tagLst>
</file>

<file path=ppt/tags/tag103.xml><?xml version="1.0" encoding="utf-8"?>
<p:tagLst xmlns:p="http://schemas.openxmlformats.org/presentationml/2006/main">
  <p:tag name="KSO_WM_BEAUTIFY_FLAG" val="#wm#"/>
  <p:tag name="KSO_WM_TAG_VERSION" val="1.0"/>
  <p:tag name="KSO_WM_TEMPLATE_CATEGORY" val="diagram"/>
  <p:tag name="KSO_WM_TEMPLATE_INDEX" val="20176977"/>
  <p:tag name="KSO_WM_UNIT_ID" val="diagram20176977_5*i*5"/>
  <p:tag name="KSO_WM_UNIT_INDEX" val="5"/>
  <p:tag name="KSO_WM_UNIT_TYPE" val="i"/>
</p:tagLst>
</file>

<file path=ppt/tags/tag10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6"/>
  <p:tag name="KSO_WM_UNIT_FILL_TYPE" val="1"/>
  <p:tag name="KSO_WM_UNIT_ID" val="diagram20176977_5*m_h_i*1_2_1"/>
  <p:tag name="KSO_WM_UNIT_INDEX" val="1_2_1"/>
  <p:tag name="KSO_WM_UNIT_LAYERLEVEL" val="1_1_1"/>
  <p:tag name="KSO_WM_UNIT_TYPE" val="m_h_i"/>
  <p:tag name="KSO_WM_UNIT_USESOURCEFORMAT_APPLY" val="1"/>
</p:tagLst>
</file>

<file path=ppt/tags/tag10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6"/>
  <p:tag name="KSO_WM_UNIT_FILL_TYPE" val="1"/>
  <p:tag name="KSO_WM_UNIT_ID" val="diagram20176977_5*m_h_i*1_2_2"/>
  <p:tag name="KSO_WM_UNIT_INDEX" val="1_2_2"/>
  <p:tag name="KSO_WM_UNIT_LAYERLEVEL" val="1_1_1"/>
  <p:tag name="KSO_WM_UNIT_TYPE" val="m_h_i"/>
  <p:tag name="KSO_WM_UNIT_USESOURCEFORMAT_APPLY" val="1"/>
</p:tagLst>
</file>

<file path=ppt/tags/tag106.xml><?xml version="1.0" encoding="utf-8"?>
<p:tagLst xmlns:p="http://schemas.openxmlformats.org/presentationml/2006/main">
  <p:tag name="KSO_WM_BEAUTIFY_FLAG" val="#wm#"/>
  <p:tag name="KSO_WM_TAG_VERSION" val="1.0"/>
  <p:tag name="KSO_WM_TEMPLATE_CATEGORY" val="diagram"/>
  <p:tag name="KSO_WM_TEMPLATE_INDEX" val="20176977"/>
  <p:tag name="KSO_WM_UNIT_ID" val="diagram20176977_5*i*10"/>
  <p:tag name="KSO_WM_UNIT_INDEX" val="10"/>
  <p:tag name="KSO_WM_UNIT_TYPE" val="i"/>
</p:tagLst>
</file>

<file path=ppt/tags/tag10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8"/>
  <p:tag name="KSO_WM_UNIT_FILL_TYPE" val="1"/>
  <p:tag name="KSO_WM_UNIT_ID" val="diagram20176977_5*m_h_i*1_3_1"/>
  <p:tag name="KSO_WM_UNIT_INDEX" val="1_3_1"/>
  <p:tag name="KSO_WM_UNIT_LAYERLEVEL" val="1_1_1"/>
  <p:tag name="KSO_WM_UNIT_TYPE" val="m_h_i"/>
  <p:tag name="KSO_WM_UNIT_USESOURCEFORMAT_APPLY" val="1"/>
</p:tagLst>
</file>

<file path=ppt/tags/tag10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8"/>
  <p:tag name="KSO_WM_UNIT_FILL_TYPE" val="1"/>
  <p:tag name="KSO_WM_UNIT_ID" val="diagram20176977_5*m_h_i*1_3_2"/>
  <p:tag name="KSO_WM_UNIT_INDEX" val="1_3_2"/>
  <p:tag name="KSO_WM_UNIT_LAYERLEVEL" val="1_1_1"/>
  <p:tag name="KSO_WM_UNIT_TYPE" val="m_h_i"/>
  <p:tag name="KSO_WM_UNIT_USESOURCEFORMAT_APPLY" val="1"/>
</p:tagLst>
</file>

<file path=ppt/tags/tag109.xml><?xml version="1.0" encoding="utf-8"?>
<p:tagLst xmlns:p="http://schemas.openxmlformats.org/presentationml/2006/main">
  <p:tag name="KSO_WM_BEAUTIFY_FLAG" val="#wm#"/>
  <p:tag name="KSO_WM_TAG_VERSION" val="1.0"/>
  <p:tag name="KSO_WM_TEMPLATE_CATEGORY" val="diagram"/>
  <p:tag name="KSO_WM_TEMPLATE_INDEX" val="20176977"/>
  <p:tag name="KSO_WM_UNIT_ID" val="diagram20176977_5*i*15"/>
  <p:tag name="KSO_WM_UNIT_INDEX" val="15"/>
  <p:tag name="KSO_WM_UNIT_TYPE" val="i"/>
</p:tagLst>
</file>

<file path=ppt/tags/tag1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10"/>
  <p:tag name="KSO_WM_UNIT_INDEX" val="1_10"/>
  <p:tag name="KSO_WM_UNIT_LAYERLEVEL" val="1_1"/>
  <p:tag name="KSO_WM_UNIT_LINE_FILL_TYPE" val="2"/>
  <p:tag name="KSO_WM_UNIT_LINE_FORE_SCHEMECOLOR_INDEX" val="14"/>
  <p:tag name="KSO_WM_UNIT_TYPE" val="l_i"/>
</p:tagLst>
</file>

<file path=ppt/tags/tag11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5"/>
  <p:tag name="KSO_WM_UNIT_FILL_TYPE" val="1"/>
  <p:tag name="KSO_WM_UNIT_ID" val="diagram20176977_5*m_h_i*1_4_1"/>
  <p:tag name="KSO_WM_UNIT_INDEX" val="1_4_1"/>
  <p:tag name="KSO_WM_UNIT_LAYERLEVEL" val="1_1_1"/>
  <p:tag name="KSO_WM_UNIT_TYPE" val="m_h_i"/>
  <p:tag name="KSO_WM_UNIT_USESOURCEFORMAT_APPLY" val="1"/>
</p:tagLst>
</file>

<file path=ppt/tags/tag11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5"/>
  <p:tag name="KSO_WM_UNIT_FILL_TYPE" val="1"/>
  <p:tag name="KSO_WM_UNIT_ID" val="diagram20176977_5*m_h_i*1_4_2"/>
  <p:tag name="KSO_WM_UNIT_INDEX" val="1_4_2"/>
  <p:tag name="KSO_WM_UNIT_LAYERLEVEL" val="1_1_1"/>
  <p:tag name="KSO_WM_UNIT_TYPE" val="m_h_i"/>
  <p:tag name="KSO_WM_UNIT_USESOURCEFORMAT_APPLY" val="1"/>
</p:tagLst>
</file>

<file path=ppt/tags/tag11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ID" val="diagram20176977_5*m_h_i*1_4_3"/>
  <p:tag name="KSO_WM_UNIT_INDEX" val="1_4_3"/>
  <p:tag name="KSO_WM_UNIT_LAYERLEVEL" val="1_1_1"/>
  <p:tag name="KSO_WM_UNIT_TYPE" val="m_h_i"/>
  <p:tag name="KSO_WM_UNIT_USESOURCEFORMAT_APPLY" val="1"/>
</p:tagLst>
</file>

<file path=ppt/tags/tag11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ID" val="diagram20176977_5*m_h_i*1_1_3"/>
  <p:tag name="KSO_WM_UNIT_INDEX" val="1_1_3"/>
  <p:tag name="KSO_WM_UNIT_LAYERLEVEL" val="1_1_1"/>
  <p:tag name="KSO_WM_UNIT_TYPE" val="m_h_i"/>
  <p:tag name="KSO_WM_UNIT_USESOURCEFORMAT_APPLY" val="1"/>
</p:tagLst>
</file>

<file path=ppt/tags/tag11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ID" val="diagram20176977_5*m_h_i*1_2_3"/>
  <p:tag name="KSO_WM_UNIT_INDEX" val="1_2_3"/>
  <p:tag name="KSO_WM_UNIT_LAYERLEVEL" val="1_1_1"/>
  <p:tag name="KSO_WM_UNIT_TYPE" val="m_h_i"/>
  <p:tag name="KSO_WM_UNIT_USESOURCEFORMAT_APPLY" val="1"/>
</p:tagLst>
</file>

<file path=ppt/tags/tag11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ID" val="diagram20176977_5*m_h_i*1_3_3"/>
  <p:tag name="KSO_WM_UNIT_INDEX" val="1_3_3"/>
  <p:tag name="KSO_WM_UNIT_LAYERLEVEL" val="1_1_1"/>
  <p:tag name="KSO_WM_UNIT_TYPE" val="m_h_i"/>
  <p:tag name="KSO_WM_UNIT_USESOURCEFORMAT_APPLY" val="1"/>
</p:tagLst>
</file>

<file path=ppt/tags/tag116.xml><?xml version="1.0" encoding="utf-8"?>
<p:tagLst xmlns:p="http://schemas.openxmlformats.org/presentationml/2006/main">
  <p:tag name="KSO_WM_BEAUTIFY_FLAG" val="#wm#"/>
  <p:tag name="KSO_WM_TAG_VERSION" val="1.0"/>
  <p:tag name="KSO_WM_TEMPLATE_CATEGORY" val="diagram"/>
  <p:tag name="KSO_WM_TEMPLATE_INDEX" val="20176977"/>
  <p:tag name="KSO_WM_UNIT_ID" val="diagram20176977_5*i*35"/>
  <p:tag name="KSO_WM_UNIT_INDEX" val="35"/>
  <p:tag name="KSO_WM_UNIT_TYPE" val="i"/>
</p:tagLst>
</file>

<file path=ppt/tags/tag11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10"/>
  <p:tag name="KSO_WM_UNIT_FILL_TYPE" val="1"/>
  <p:tag name="KSO_WM_UNIT_ID" val="diagram20176977_5*m_h_i*1_5_1"/>
  <p:tag name="KSO_WM_UNIT_INDEX" val="1_5_1"/>
  <p:tag name="KSO_WM_UNIT_LAYERLEVEL" val="1_1_1"/>
  <p:tag name="KSO_WM_UNIT_TYPE" val="m_h_i"/>
  <p:tag name="KSO_WM_UNIT_USESOURCEFORMAT_APPLY" val="1"/>
</p:tagLst>
</file>

<file path=ppt/tags/tag11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10"/>
  <p:tag name="KSO_WM_UNIT_FILL_TYPE" val="1"/>
  <p:tag name="KSO_WM_UNIT_ID" val="diagram20176977_5*m_h_i*1_5_2"/>
  <p:tag name="KSO_WM_UNIT_INDEX" val="1_5_2"/>
  <p:tag name="KSO_WM_UNIT_LAYERLEVEL" val="1_1_1"/>
  <p:tag name="KSO_WM_UNIT_TYPE" val="m_h_i"/>
  <p:tag name="KSO_WM_UNIT_USESOURCEFORMAT_APPLY" val="1"/>
</p:tagLst>
</file>

<file path=ppt/tags/tag119.xml><?xml version="1.0" encoding="utf-8"?>
<p:tagLst xmlns:p="http://schemas.openxmlformats.org/presentationml/2006/main">
  <p:tag name="KSO_WM_BEAUTIFY_FLAG" val="#wm#"/>
  <p:tag name="KSO_WM_TAG_VERSION" val="1.0"/>
  <p:tag name="KSO_WM_TEMPLATE_CATEGORY" val="diagram"/>
  <p:tag name="KSO_WM_TEMPLATE_INDEX" val="20176977"/>
  <p:tag name="KSO_WM_UNIT_ID" val="diagram20176977_5*i*40"/>
  <p:tag name="KSO_WM_UNIT_INDEX" val="40"/>
  <p:tag name="KSO_WM_UNIT_TYPE" val="i"/>
</p:tagLst>
</file>

<file path=ppt/tags/tag1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11"/>
  <p:tag name="KSO_WM_UNIT_INDEX" val="1_11"/>
  <p:tag name="KSO_WM_UNIT_LAYERLEVEL" val="1_1"/>
  <p:tag name="KSO_WM_UNIT_LINE_FILL_TYPE" val="2"/>
  <p:tag name="KSO_WM_UNIT_LINE_FORE_SCHEMECOLOR_INDEX" val="14"/>
  <p:tag name="KSO_WM_UNIT_TYPE" val="l_i"/>
</p:tagLst>
</file>

<file path=ppt/tags/tag12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15"/>
  <p:tag name="KSO_WM_UNIT_FILL_TYPE" val="1"/>
  <p:tag name="KSO_WM_UNIT_ID" val="diagram20176977_5*m_h_i*1_6_1"/>
  <p:tag name="KSO_WM_UNIT_INDEX" val="1_6_1"/>
  <p:tag name="KSO_WM_UNIT_LAYERLEVEL" val="1_1_1"/>
  <p:tag name="KSO_WM_UNIT_TYPE" val="m_h_i"/>
  <p:tag name="KSO_WM_UNIT_USESOURCEFORMAT_APPLY" val="1"/>
</p:tagLst>
</file>

<file path=ppt/tags/tag12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15"/>
  <p:tag name="KSO_WM_UNIT_FILL_TYPE" val="1"/>
  <p:tag name="KSO_WM_UNIT_ID" val="diagram20176977_5*m_h_i*1_6_2"/>
  <p:tag name="KSO_WM_UNIT_INDEX" val="1_6_2"/>
  <p:tag name="KSO_WM_UNIT_LAYERLEVEL" val="1_1_1"/>
  <p:tag name="KSO_WM_UNIT_TYPE" val="m_h_i"/>
  <p:tag name="KSO_WM_UNIT_USESOURCEFORMAT_APPLY" val="1"/>
</p:tagLst>
</file>

<file path=ppt/tags/tag12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14"/>
  <p:tag name="KSO_WM_UNIT_FILL_TYPE" val="1"/>
  <p:tag name="KSO_WM_UNIT_ID" val="diagram20176977_5*m_h_i*1_5_3"/>
  <p:tag name="KSO_WM_UNIT_INDEX" val="1_5_3"/>
  <p:tag name="KSO_WM_UNIT_LAYERLEVEL" val="1_1_1"/>
  <p:tag name="KSO_WM_UNIT_TYPE" val="m_h_i"/>
  <p:tag name="KSO_WM_UNIT_USESOURCEFORMAT_APPLY" val="1"/>
</p:tagLst>
</file>

<file path=ppt/tags/tag12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14"/>
  <p:tag name="KSO_WM_UNIT_FILL_TYPE" val="1"/>
  <p:tag name="KSO_WM_UNIT_ID" val="diagram20176977_5*m_h_i*1_6_3"/>
  <p:tag name="KSO_WM_UNIT_INDEX" val="1_6_3"/>
  <p:tag name="KSO_WM_UNIT_LAYERLEVEL" val="1_1_1"/>
  <p:tag name="KSO_WM_UNIT_TYPE" val="m_h_i"/>
  <p:tag name="KSO_WM_UNIT_USESOURCEFORMAT_APPLY" val="1"/>
</p:tagLst>
</file>

<file path=ppt/tags/tag124.xml><?xml version="1.0" encoding="utf-8"?>
<p:tagLst xmlns:p="http://schemas.openxmlformats.org/presentationml/2006/main">
  <p:tag name="KSO_WM_BEAUTIFY_FLAG" val="#wm#"/>
  <p:tag name="KSO_WM_TAG_VERSION" val="1.0"/>
  <p:tag name="KSO_WM_TEMPLATE_CATEGORY" val="diagram"/>
  <p:tag name="KSO_WM_TEMPLATE_INDEX" val="20176977"/>
  <p:tag name="KSO_WM_UNIT_ID" val="diagram20176977_5*i*15"/>
  <p:tag name="KSO_WM_UNIT_INDEX" val="15"/>
  <p:tag name="KSO_WM_UNIT_TYPE" val="i"/>
</p:tagLst>
</file>

<file path=ppt/tags/tag12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5"/>
  <p:tag name="KSO_WM_UNIT_FILL_TYPE" val="1"/>
  <p:tag name="KSO_WM_UNIT_ID" val="diagram20176977_5*m_h_i*1_4_1"/>
  <p:tag name="KSO_WM_UNIT_INDEX" val="1_4_1"/>
  <p:tag name="KSO_WM_UNIT_LAYERLEVEL" val="1_1_1"/>
  <p:tag name="KSO_WM_UNIT_TYPE" val="m_h_i"/>
  <p:tag name="KSO_WM_UNIT_USESOURCEFORMAT_APPLY" val="1"/>
</p:tagLst>
</file>

<file path=ppt/tags/tag12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FILL_FORE_SCHEMECOLOR_INDEX" val="5"/>
  <p:tag name="KSO_WM_UNIT_FILL_TYPE" val="1"/>
  <p:tag name="KSO_WM_UNIT_ID" val="diagram20176977_5*m_h_i*1_4_2"/>
  <p:tag name="KSO_WM_UNIT_INDEX" val="1_4_2"/>
  <p:tag name="KSO_WM_UNIT_LAYERLEVEL" val="1_1_1"/>
  <p:tag name="KSO_WM_UNIT_TYPE" val="m_h_i"/>
  <p:tag name="KSO_WM_UNIT_USESOURCEFORMAT_APPLY" val="1"/>
</p:tagLst>
</file>

<file path=ppt/tags/tag12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ID" val="diagram20176977_5*m_h_i*1_4_3"/>
  <p:tag name="KSO_WM_UNIT_INDEX" val="1_4_3"/>
  <p:tag name="KSO_WM_UNIT_LAYERLEVEL" val="1_1_1"/>
  <p:tag name="KSO_WM_UNIT_TYPE" val="m_h_i"/>
  <p:tag name="KSO_WM_UNIT_USESOURCEFORMAT_APPLY" val="1"/>
</p:tagLst>
</file>

<file path=ppt/tags/tag12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CLEAR" val="0"/>
  <p:tag name="KSO_WM_UNIT_COMPATIBLE" val="0"/>
  <p:tag name="KSO_WM_UNIT_HIGHLIGHT" val="0"/>
  <p:tag name="KSO_WM_UNIT_ID" val="diagram20176977_5*m_h_a*1_2_1"/>
  <p:tag name="KSO_WM_UNIT_INDEX" val="1_2_1"/>
  <p:tag name="KSO_WM_UNIT_LAYERLEVEL" val="1_1_1"/>
  <p:tag name="KSO_WM_UNIT_PRESET_TEXT" val="输入标题"/>
  <p:tag name="KSO_WM_UNIT_TEXT_FILL_FORE_SCHEMECOLOR_INDEX" val="13"/>
  <p:tag name="KSO_WM_UNIT_TEXT_FILL_TYPE" val="1"/>
  <p:tag name="KSO_WM_UNIT_TYPE" val="m_h_a"/>
  <p:tag name="KSO_WM_UNIT_USESOURCEFORMAT_APPLY" val="1"/>
  <p:tag name="KSO_WM_UNIT_VALUE" val="5"/>
</p:tagLst>
</file>

<file path=ppt/tags/tag12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CLEAR" val="0"/>
  <p:tag name="KSO_WM_UNIT_COMPATIBLE" val="0"/>
  <p:tag name="KSO_WM_UNIT_HIGHLIGHT" val="0"/>
  <p:tag name="KSO_WM_UNIT_ID" val="diagram20176977_5*m_h_a*1_2_1"/>
  <p:tag name="KSO_WM_UNIT_INDEX" val="1_2_1"/>
  <p:tag name="KSO_WM_UNIT_LAYERLEVEL" val="1_1_1"/>
  <p:tag name="KSO_WM_UNIT_PRESET_TEXT" val="输入标题"/>
  <p:tag name="KSO_WM_UNIT_TEXT_FILL_FORE_SCHEMECOLOR_INDEX" val="13"/>
  <p:tag name="KSO_WM_UNIT_TEXT_FILL_TYPE" val="1"/>
  <p:tag name="KSO_WM_UNIT_TYPE" val="m_h_a"/>
  <p:tag name="KSO_WM_UNIT_USESOURCEFORMAT_APPLY" val="1"/>
  <p:tag name="KSO_WM_UNIT_VALUE" val="5"/>
</p:tagLst>
</file>

<file path=ppt/tags/tag1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12"/>
  <p:tag name="KSO_WM_UNIT_INDEX" val="1_12"/>
  <p:tag name="KSO_WM_UNIT_LAYERLEVEL" val="1_1"/>
  <p:tag name="KSO_WM_UNIT_LINE_FILL_TYPE" val="2"/>
  <p:tag name="KSO_WM_UNIT_LINE_FORE_SCHEMECOLOR_INDEX" val="14"/>
  <p:tag name="KSO_WM_UNIT_TYPE" val="l_i"/>
</p:tagLst>
</file>

<file path=ppt/tags/tag13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CLEAR" val="0"/>
  <p:tag name="KSO_WM_UNIT_COMPATIBLE" val="0"/>
  <p:tag name="KSO_WM_UNIT_HIGHLIGHT" val="0"/>
  <p:tag name="KSO_WM_UNIT_ID" val="diagram20176977_5*m_h_a*1_2_1"/>
  <p:tag name="KSO_WM_UNIT_INDEX" val="1_2_1"/>
  <p:tag name="KSO_WM_UNIT_LAYERLEVEL" val="1_1_1"/>
  <p:tag name="KSO_WM_UNIT_PRESET_TEXT" val="输入标题"/>
  <p:tag name="KSO_WM_UNIT_TEXT_FILL_FORE_SCHEMECOLOR_INDEX" val="13"/>
  <p:tag name="KSO_WM_UNIT_TEXT_FILL_TYPE" val="1"/>
  <p:tag name="KSO_WM_UNIT_TYPE" val="m_h_a"/>
  <p:tag name="KSO_WM_UNIT_USESOURCEFORMAT_APPLY" val="1"/>
  <p:tag name="KSO_WM_UNIT_VALUE" val="5"/>
</p:tagLst>
</file>

<file path=ppt/tags/tag13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CLEAR" val="0"/>
  <p:tag name="KSO_WM_UNIT_COMPATIBLE" val="0"/>
  <p:tag name="KSO_WM_UNIT_HIGHLIGHT" val="0"/>
  <p:tag name="KSO_WM_UNIT_ID" val="diagram20176977_5*m_h_a*1_2_1"/>
  <p:tag name="KSO_WM_UNIT_INDEX" val="1_2_1"/>
  <p:tag name="KSO_WM_UNIT_LAYERLEVEL" val="1_1_1"/>
  <p:tag name="KSO_WM_UNIT_PRESET_TEXT" val="输入标题"/>
  <p:tag name="KSO_WM_UNIT_TEXT_FILL_FORE_SCHEMECOLOR_INDEX" val="13"/>
  <p:tag name="KSO_WM_UNIT_TEXT_FILL_TYPE" val="1"/>
  <p:tag name="KSO_WM_UNIT_TYPE" val="m_h_a"/>
  <p:tag name="KSO_WM_UNIT_USESOURCEFORMAT_APPLY" val="1"/>
  <p:tag name="KSO_WM_UNIT_VALUE" val="5"/>
</p:tagLst>
</file>

<file path=ppt/tags/tag13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CLEAR" val="0"/>
  <p:tag name="KSO_WM_UNIT_COMPATIBLE" val="0"/>
  <p:tag name="KSO_WM_UNIT_HIGHLIGHT" val="0"/>
  <p:tag name="KSO_WM_UNIT_ID" val="diagram20176977_5*m_h_a*1_2_1"/>
  <p:tag name="KSO_WM_UNIT_INDEX" val="1_2_1"/>
  <p:tag name="KSO_WM_UNIT_LAYERLEVEL" val="1_1_1"/>
  <p:tag name="KSO_WM_UNIT_PRESET_TEXT" val="输入标题"/>
  <p:tag name="KSO_WM_UNIT_TEXT_FILL_FORE_SCHEMECOLOR_INDEX" val="13"/>
  <p:tag name="KSO_WM_UNIT_TEXT_FILL_TYPE" val="1"/>
  <p:tag name="KSO_WM_UNIT_TYPE" val="m_h_a"/>
  <p:tag name="KSO_WM_UNIT_USESOURCEFORMAT_APPLY" val="1"/>
  <p:tag name="KSO_WM_UNIT_VALUE" val="5"/>
</p:tagLst>
</file>

<file path=ppt/tags/tag13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CLEAR" val="0"/>
  <p:tag name="KSO_WM_UNIT_COMPATIBLE" val="0"/>
  <p:tag name="KSO_WM_UNIT_HIGHLIGHT" val="0"/>
  <p:tag name="KSO_WM_UNIT_ID" val="diagram20176977_5*m_h_a*1_2_1"/>
  <p:tag name="KSO_WM_UNIT_INDEX" val="1_2_1"/>
  <p:tag name="KSO_WM_UNIT_LAYERLEVEL" val="1_1_1"/>
  <p:tag name="KSO_WM_UNIT_PRESET_TEXT" val="输入标题"/>
  <p:tag name="KSO_WM_UNIT_TEXT_FILL_FORE_SCHEMECOLOR_INDEX" val="13"/>
  <p:tag name="KSO_WM_UNIT_TEXT_FILL_TYPE" val="1"/>
  <p:tag name="KSO_WM_UNIT_TYPE" val="m_h_a"/>
  <p:tag name="KSO_WM_UNIT_USESOURCEFORMAT_APPLY" val="1"/>
  <p:tag name="KSO_WM_UNIT_VALUE" val="5"/>
</p:tagLst>
</file>

<file path=ppt/tags/tag13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76977"/>
  <p:tag name="KSO_WM_UNIT_CLEAR" val="0"/>
  <p:tag name="KSO_WM_UNIT_COMPATIBLE" val="0"/>
  <p:tag name="KSO_WM_UNIT_HIGHLIGHT" val="0"/>
  <p:tag name="KSO_WM_UNIT_ID" val="diagram20176977_5*m_h_a*1_2_1"/>
  <p:tag name="KSO_WM_UNIT_INDEX" val="1_2_1"/>
  <p:tag name="KSO_WM_UNIT_LAYERLEVEL" val="1_1_1"/>
  <p:tag name="KSO_WM_UNIT_PRESET_TEXT" val="输入标题"/>
  <p:tag name="KSO_WM_UNIT_TEXT_FILL_FORE_SCHEMECOLOR_INDEX" val="13"/>
  <p:tag name="KSO_WM_UNIT_TEXT_FILL_TYPE" val="1"/>
  <p:tag name="KSO_WM_UNIT_TYPE" val="m_h_a"/>
  <p:tag name="KSO_WM_UNIT_USESOURCEFORMAT_APPLY" val="1"/>
  <p:tag name="KSO_WM_UNIT_VALUE" val="5"/>
</p:tagLst>
</file>

<file path=ppt/tags/tag135.xml><?xml version="1.0" encoding="utf-8"?>
<p:tagLst xmlns:p="http://schemas.openxmlformats.org/presentationml/2006/main">
  <p:tag name="KSO_WM_SLIDE_ITEM_CNT" val="6"/>
</p:tagLst>
</file>

<file path=ppt/tags/tag13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4"/>
  <p:tag name="KSO_WM_UNIT_INDEX" val="1_2_4"/>
  <p:tag name="KSO_WM_UNIT_LAYERLEVEL" val="1_1_1"/>
  <p:tag name="KSO_WM_UNIT_TEXT_FILL_FORE_SCHEMECOLOR_INDEX" val="2"/>
  <p:tag name="KSO_WM_UNIT_TEXT_FILL_TYPE" val="1"/>
  <p:tag name="KSO_WM_UNIT_TYPE" val="m_h_i"/>
  <p:tag name="KSO_WM_UNIT_USESOURCEFORMAT_APPLY" val="1"/>
</p:tagLst>
</file>

<file path=ppt/tags/tag13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3"/>
  <p:tag name="KSO_WM_UNIT_INDEX" val="1_2_3"/>
  <p:tag name="KSO_WM_UNIT_LAYERLEVEL" val="1_1_1"/>
  <p:tag name="KSO_WM_UNIT_TEXT_FILL_FORE_SCHEMECOLOR_INDEX" val="2"/>
  <p:tag name="KSO_WM_UNIT_TEXT_FILL_TYPE" val="1"/>
  <p:tag name="KSO_WM_UNIT_TYPE" val="m_h_i"/>
  <p:tag name="KSO_WM_UNIT_USESOURCEFORMAT_APPLY" val="1"/>
</p:tagLst>
</file>

<file path=ppt/tags/tag13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5"/>
  <p:tag name="KSO_WM_UNIT_INDEX" val="1_1_5"/>
  <p:tag name="KSO_WM_UNIT_LAYERLEVEL" val="1_1_1"/>
  <p:tag name="KSO_WM_UNIT_TEXT_FILL_FORE_SCHEMECOLOR_INDEX" val="2"/>
  <p:tag name="KSO_WM_UNIT_TEXT_FILL_TYPE" val="1"/>
  <p:tag name="KSO_WM_UNIT_TYPE" val="m_h_i"/>
  <p:tag name="KSO_WM_UNIT_USESOURCEFORMAT_APPLY" val="1"/>
</p:tagLst>
</file>

<file path=ppt/tags/tag13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4"/>
  <p:tag name="KSO_WM_UNIT_INDEX" val="1_1_4"/>
  <p:tag name="KSO_WM_UNIT_LAYERLEVEL" val="1_1_1"/>
  <p:tag name="KSO_WM_UNIT_TEXT_FILL_FORE_SCHEMECOLOR_INDEX" val="2"/>
  <p:tag name="KSO_WM_UNIT_TEXT_FILL_TYPE" val="1"/>
  <p:tag name="KSO_WM_UNIT_TYPE" val="m_h_i"/>
  <p:tag name="KSO_WM_UNIT_USESOURCEFORMAT_APPLY" val="1"/>
</p:tagLst>
</file>

<file path=ppt/tags/tag1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13"/>
  <p:tag name="KSO_WM_UNIT_INDEX" val="1_13"/>
  <p:tag name="KSO_WM_UNIT_LAYERLEVEL" val="1_1"/>
  <p:tag name="KSO_WM_UNIT_LINE_FILL_TYPE" val="2"/>
  <p:tag name="KSO_WM_UNIT_LINE_FORE_SCHEMECOLOR_INDEX" val="14"/>
  <p:tag name="KSO_WM_UNIT_TYPE" val="l_i"/>
</p:tagLst>
</file>

<file path=ppt/tags/tag14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3"/>
  <p:tag name="KSO_WM_UNIT_INDEX" val="1_1_3"/>
  <p:tag name="KSO_WM_UNIT_LAYERLEVEL" val="1_1_1"/>
  <p:tag name="KSO_WM_UNIT_TEXT_FILL_FORE_SCHEMECOLOR_INDEX" val="2"/>
  <p:tag name="KSO_WM_UNIT_TEXT_FILL_TYPE" val="1"/>
  <p:tag name="KSO_WM_UNIT_TYPE" val="m_h_i"/>
  <p:tag name="KSO_WM_UNIT_USESOURCEFORMAT_APPLY" val="1"/>
</p:tagLst>
</file>

<file path=ppt/tags/tag14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1_1"/>
  <p:tag name="KSO_WM_UNIT_INDEX" val="1_1_1"/>
  <p:tag name="KSO_WM_UNIT_ISCONTENTSTITLE" val="0"/>
  <p:tag name="KSO_WM_UNIT_LAYERLEVEL" val="1_1_1"/>
  <p:tag name="KSO_WM_UNIT_PRESET_TEXT" val="单击此处添加标题"/>
  <p:tag name="KSO_WM_UNIT_TEXT_FILL_FORE_SCHEMECOLOR_INDEX" val="5"/>
  <p:tag name="KSO_WM_UNIT_TEXT_FILL_TYPE" val="1"/>
  <p:tag name="KSO_WM_UNIT_TYPE" val="m_h_a"/>
  <p:tag name="KSO_WM_UNIT_USESOURCEFORMAT_APPLY" val="1"/>
  <p:tag name="KSO_WM_UNIT_VALUE" val="6"/>
</p:tagLst>
</file>

<file path=ppt/tags/tag14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2_1"/>
  <p:tag name="KSO_WM_UNIT_INDEX" val="1_2_1"/>
  <p:tag name="KSO_WM_UNIT_ISCONTENTSTITLE" val="0"/>
  <p:tag name="KSO_WM_UNIT_LAYERLEVEL" val="1_1_1"/>
  <p:tag name="KSO_WM_UNIT_PRESET_TEXT" val="单击此处添加标题"/>
  <p:tag name="KSO_WM_UNIT_TEXT_FILL_FORE_SCHEMECOLOR_INDEX" val="6"/>
  <p:tag name="KSO_WM_UNIT_TEXT_FILL_TYPE" val="1"/>
  <p:tag name="KSO_WM_UNIT_TYPE" val="m_h_a"/>
  <p:tag name="KSO_WM_UNIT_USESOURCEFORMAT_APPLY" val="1"/>
  <p:tag name="KSO_WM_UNIT_VALUE" val="6"/>
</p:tagLst>
</file>

<file path=ppt/tags/tag14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2"/>
  <p:tag name="KSO_WM_UNIT_INDEX" val="1_1_2"/>
  <p:tag name="KSO_WM_UNIT_LAYERLEVEL" val="1_1_1"/>
  <p:tag name="KSO_WM_UNIT_TEXT_FILL_FORE_SCHEMECOLOR_INDEX" val="2"/>
  <p:tag name="KSO_WM_UNIT_TEXT_FILL_TYPE" val="1"/>
  <p:tag name="KSO_WM_UNIT_TYPE" val="m_h_i"/>
  <p:tag name="KSO_WM_UNIT_USESOURCEFORMAT_APPLY" val="1"/>
</p:tagLst>
</file>

<file path=ppt/tags/tag14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1_1"/>
  <p:tag name="KSO_WM_UNIT_INDEX" val="1_1_1"/>
  <p:tag name="KSO_WM_UNIT_LAYERLEVEL" val="1_1_1"/>
  <p:tag name="KSO_WM_UNIT_TEXT_FILL_FORE_SCHEMECOLOR_INDEX" val="13"/>
  <p:tag name="KSO_WM_UNIT_TEXT_FILL_TYPE" val="1"/>
  <p:tag name="KSO_WM_UNIT_TYPE" val="m_h_i"/>
  <p:tag name="KSO_WM_UNIT_USESOURCEFORMAT_APPLY" val="1"/>
</p:tagLst>
</file>

<file path=ppt/tags/tag14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2"/>
  <p:tag name="KSO_WM_UNIT_INDEX" val="1_2_2"/>
  <p:tag name="KSO_WM_UNIT_LAYERLEVEL" val="1_1_1"/>
  <p:tag name="KSO_WM_UNIT_TEXT_FILL_FORE_SCHEMECOLOR_INDEX" val="2"/>
  <p:tag name="KSO_WM_UNIT_TEXT_FILL_TYPE" val="1"/>
  <p:tag name="KSO_WM_UNIT_TYPE" val="m_h_i"/>
  <p:tag name="KSO_WM_UNIT_USESOURCEFORMAT_APPLY" val="1"/>
</p:tagLst>
</file>

<file path=ppt/tags/tag14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2_1"/>
  <p:tag name="KSO_WM_UNIT_INDEX" val="1_2_1"/>
  <p:tag name="KSO_WM_UNIT_LAYERLEVEL" val="1_1_1"/>
  <p:tag name="KSO_WM_UNIT_TEXT_FILL_FORE_SCHEMECOLOR_INDEX" val="13"/>
  <p:tag name="KSO_WM_UNIT_TEXT_FILL_TYPE" val="1"/>
  <p:tag name="KSO_WM_UNIT_TYPE" val="m_h_i"/>
  <p:tag name="KSO_WM_UNIT_USESOURCEFORMAT_APPLY" val="1"/>
</p:tagLst>
</file>

<file path=ppt/tags/tag147.xml><?xml version="1.0" encoding="utf-8"?>
<p:tagLst xmlns:p="http://schemas.openxmlformats.org/presentationml/2006/main">
  <p:tag name="KSO_WM_SLIDE_ITEM_CNT" val="2"/>
  <p:tag name="KSO_WM_SLIDE_MODEL_TYPE" val="cover"/>
</p:tagLst>
</file>

<file path=ppt/tags/tag14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4"/>
  <p:tag name="KSO_WM_UNIT_INDEX" val="1_2_4"/>
  <p:tag name="KSO_WM_UNIT_LAYERLEVEL" val="1_1_1"/>
  <p:tag name="KSO_WM_UNIT_TEXT_FILL_FORE_SCHEMECOLOR_INDEX" val="2"/>
  <p:tag name="KSO_WM_UNIT_TEXT_FILL_TYPE" val="1"/>
  <p:tag name="KSO_WM_UNIT_TYPE" val="m_h_i"/>
  <p:tag name="KSO_WM_UNIT_USESOURCEFORMAT_APPLY" val="1"/>
</p:tagLst>
</file>

<file path=ppt/tags/tag14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3"/>
  <p:tag name="KSO_WM_UNIT_INDEX" val="1_2_3"/>
  <p:tag name="KSO_WM_UNIT_LAYERLEVEL" val="1_1_1"/>
  <p:tag name="KSO_WM_UNIT_TEXT_FILL_FORE_SCHEMECOLOR_INDEX" val="2"/>
  <p:tag name="KSO_WM_UNIT_TEXT_FILL_TYPE" val="1"/>
  <p:tag name="KSO_WM_UNIT_TYPE" val="m_h_i"/>
  <p:tag name="KSO_WM_UNIT_USESOURCEFORMAT_APPLY" val="1"/>
</p:tagLst>
</file>

<file path=ppt/tags/tag1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14"/>
  <p:tag name="KSO_WM_UNIT_INDEX" val="1_14"/>
  <p:tag name="KSO_WM_UNIT_LAYERLEVEL" val="1_1"/>
  <p:tag name="KSO_WM_UNIT_LINE_FILL_TYPE" val="2"/>
  <p:tag name="KSO_WM_UNIT_LINE_FORE_SCHEMECOLOR_INDEX" val="14"/>
  <p:tag name="KSO_WM_UNIT_TYPE" val="l_i"/>
</p:tagLst>
</file>

<file path=ppt/tags/tag15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5"/>
  <p:tag name="KSO_WM_UNIT_INDEX" val="1_1_5"/>
  <p:tag name="KSO_WM_UNIT_LAYERLEVEL" val="1_1_1"/>
  <p:tag name="KSO_WM_UNIT_TEXT_FILL_FORE_SCHEMECOLOR_INDEX" val="2"/>
  <p:tag name="KSO_WM_UNIT_TEXT_FILL_TYPE" val="1"/>
  <p:tag name="KSO_WM_UNIT_TYPE" val="m_h_i"/>
  <p:tag name="KSO_WM_UNIT_USESOURCEFORMAT_APPLY" val="1"/>
</p:tagLst>
</file>

<file path=ppt/tags/tag15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4"/>
  <p:tag name="KSO_WM_UNIT_INDEX" val="1_1_4"/>
  <p:tag name="KSO_WM_UNIT_LAYERLEVEL" val="1_1_1"/>
  <p:tag name="KSO_WM_UNIT_TEXT_FILL_FORE_SCHEMECOLOR_INDEX" val="2"/>
  <p:tag name="KSO_WM_UNIT_TEXT_FILL_TYPE" val="1"/>
  <p:tag name="KSO_WM_UNIT_TYPE" val="m_h_i"/>
  <p:tag name="KSO_WM_UNIT_USESOURCEFORMAT_APPLY" val="1"/>
</p:tagLst>
</file>

<file path=ppt/tags/tag15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3"/>
  <p:tag name="KSO_WM_UNIT_INDEX" val="1_1_3"/>
  <p:tag name="KSO_WM_UNIT_LAYERLEVEL" val="1_1_1"/>
  <p:tag name="KSO_WM_UNIT_TEXT_FILL_FORE_SCHEMECOLOR_INDEX" val="2"/>
  <p:tag name="KSO_WM_UNIT_TEXT_FILL_TYPE" val="1"/>
  <p:tag name="KSO_WM_UNIT_TYPE" val="m_h_i"/>
  <p:tag name="KSO_WM_UNIT_USESOURCEFORMAT_APPLY" val="1"/>
</p:tagLst>
</file>

<file path=ppt/tags/tag15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1_1"/>
  <p:tag name="KSO_WM_UNIT_INDEX" val="1_1_1"/>
  <p:tag name="KSO_WM_UNIT_ISCONTENTSTITLE" val="0"/>
  <p:tag name="KSO_WM_UNIT_LAYERLEVEL" val="1_1_1"/>
  <p:tag name="KSO_WM_UNIT_PRESET_TEXT" val="单击此处添加标题"/>
  <p:tag name="KSO_WM_UNIT_TEXT_FILL_FORE_SCHEMECOLOR_INDEX" val="5"/>
  <p:tag name="KSO_WM_UNIT_TEXT_FILL_TYPE" val="1"/>
  <p:tag name="KSO_WM_UNIT_TYPE" val="m_h_a"/>
  <p:tag name="KSO_WM_UNIT_USESOURCEFORMAT_APPLY" val="1"/>
  <p:tag name="KSO_WM_UNIT_VALUE" val="6"/>
</p:tagLst>
</file>

<file path=ppt/tags/tag15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2_1"/>
  <p:tag name="KSO_WM_UNIT_INDEX" val="1_2_1"/>
  <p:tag name="KSO_WM_UNIT_ISCONTENTSTITLE" val="0"/>
  <p:tag name="KSO_WM_UNIT_LAYERLEVEL" val="1_1_1"/>
  <p:tag name="KSO_WM_UNIT_PRESET_TEXT" val="单击此处添加标题"/>
  <p:tag name="KSO_WM_UNIT_TEXT_FILL_FORE_SCHEMECOLOR_INDEX" val="6"/>
  <p:tag name="KSO_WM_UNIT_TEXT_FILL_TYPE" val="1"/>
  <p:tag name="KSO_WM_UNIT_TYPE" val="m_h_a"/>
  <p:tag name="KSO_WM_UNIT_USESOURCEFORMAT_APPLY" val="1"/>
  <p:tag name="KSO_WM_UNIT_VALUE" val="6"/>
</p:tagLst>
</file>

<file path=ppt/tags/tag15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2"/>
  <p:tag name="KSO_WM_UNIT_INDEX" val="1_1_2"/>
  <p:tag name="KSO_WM_UNIT_LAYERLEVEL" val="1_1_1"/>
  <p:tag name="KSO_WM_UNIT_TEXT_FILL_FORE_SCHEMECOLOR_INDEX" val="2"/>
  <p:tag name="KSO_WM_UNIT_TEXT_FILL_TYPE" val="1"/>
  <p:tag name="KSO_WM_UNIT_TYPE" val="m_h_i"/>
  <p:tag name="KSO_WM_UNIT_USESOURCEFORMAT_APPLY" val="1"/>
</p:tagLst>
</file>

<file path=ppt/tags/tag15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1_1"/>
  <p:tag name="KSO_WM_UNIT_INDEX" val="1_1_1"/>
  <p:tag name="KSO_WM_UNIT_LAYERLEVEL" val="1_1_1"/>
  <p:tag name="KSO_WM_UNIT_TEXT_FILL_FORE_SCHEMECOLOR_INDEX" val="13"/>
  <p:tag name="KSO_WM_UNIT_TEXT_FILL_TYPE" val="1"/>
  <p:tag name="KSO_WM_UNIT_TYPE" val="m_h_i"/>
  <p:tag name="KSO_WM_UNIT_USESOURCEFORMAT_APPLY" val="1"/>
</p:tagLst>
</file>

<file path=ppt/tags/tag15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2"/>
  <p:tag name="KSO_WM_UNIT_INDEX" val="1_2_2"/>
  <p:tag name="KSO_WM_UNIT_LAYERLEVEL" val="1_1_1"/>
  <p:tag name="KSO_WM_UNIT_TEXT_FILL_FORE_SCHEMECOLOR_INDEX" val="2"/>
  <p:tag name="KSO_WM_UNIT_TEXT_FILL_TYPE" val="1"/>
  <p:tag name="KSO_WM_UNIT_TYPE" val="m_h_i"/>
  <p:tag name="KSO_WM_UNIT_USESOURCEFORMAT_APPLY" val="1"/>
</p:tagLst>
</file>

<file path=ppt/tags/tag15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2_1"/>
  <p:tag name="KSO_WM_UNIT_INDEX" val="1_2_1"/>
  <p:tag name="KSO_WM_UNIT_LAYERLEVEL" val="1_1_1"/>
  <p:tag name="KSO_WM_UNIT_TEXT_FILL_FORE_SCHEMECOLOR_INDEX" val="13"/>
  <p:tag name="KSO_WM_UNIT_TEXT_FILL_TYPE" val="1"/>
  <p:tag name="KSO_WM_UNIT_TYPE" val="m_h_i"/>
  <p:tag name="KSO_WM_UNIT_USESOURCEFORMAT_APPLY" val="1"/>
</p:tagLst>
</file>

<file path=ppt/tags/tag159.xml><?xml version="1.0" encoding="utf-8"?>
<p:tagLst xmlns:p="http://schemas.openxmlformats.org/presentationml/2006/main">
  <p:tag name="KSO_WM_SLIDE_ITEM_CNT" val="2"/>
  <p:tag name="KSO_WM_SLIDE_MODEL_TYPE" val="cover"/>
</p:tagLst>
</file>

<file path=ppt/tags/tag1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15"/>
  <p:tag name="KSO_WM_UNIT_INDEX" val="1_15"/>
  <p:tag name="KSO_WM_UNIT_LAYERLEVEL" val="1_1"/>
  <p:tag name="KSO_WM_UNIT_LINE_FILL_TYPE" val="2"/>
  <p:tag name="KSO_WM_UNIT_LINE_FORE_SCHEMECOLOR_INDEX" val="14"/>
  <p:tag name="KSO_WM_UNIT_TYPE" val="l_i"/>
</p:tagLst>
</file>

<file path=ppt/tags/tag16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4"/>
  <p:tag name="KSO_WM_UNIT_INDEX" val="1_2_4"/>
  <p:tag name="KSO_WM_UNIT_LAYERLEVEL" val="1_1_1"/>
  <p:tag name="KSO_WM_UNIT_TEXT_FILL_FORE_SCHEMECOLOR_INDEX" val="2"/>
  <p:tag name="KSO_WM_UNIT_TEXT_FILL_TYPE" val="1"/>
  <p:tag name="KSO_WM_UNIT_TYPE" val="m_h_i"/>
  <p:tag name="KSO_WM_UNIT_USESOURCEFORMAT_APPLY" val="1"/>
</p:tagLst>
</file>

<file path=ppt/tags/tag16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3"/>
  <p:tag name="KSO_WM_UNIT_INDEX" val="1_2_3"/>
  <p:tag name="KSO_WM_UNIT_LAYERLEVEL" val="1_1_1"/>
  <p:tag name="KSO_WM_UNIT_TEXT_FILL_FORE_SCHEMECOLOR_INDEX" val="2"/>
  <p:tag name="KSO_WM_UNIT_TEXT_FILL_TYPE" val="1"/>
  <p:tag name="KSO_WM_UNIT_TYPE" val="m_h_i"/>
  <p:tag name="KSO_WM_UNIT_USESOURCEFORMAT_APPLY" val="1"/>
</p:tagLst>
</file>

<file path=ppt/tags/tag16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5"/>
  <p:tag name="KSO_WM_UNIT_INDEX" val="1_1_5"/>
  <p:tag name="KSO_WM_UNIT_LAYERLEVEL" val="1_1_1"/>
  <p:tag name="KSO_WM_UNIT_TEXT_FILL_FORE_SCHEMECOLOR_INDEX" val="2"/>
  <p:tag name="KSO_WM_UNIT_TEXT_FILL_TYPE" val="1"/>
  <p:tag name="KSO_WM_UNIT_TYPE" val="m_h_i"/>
  <p:tag name="KSO_WM_UNIT_USESOURCEFORMAT_APPLY" val="1"/>
</p:tagLst>
</file>

<file path=ppt/tags/tag16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4"/>
  <p:tag name="KSO_WM_UNIT_INDEX" val="1_1_4"/>
  <p:tag name="KSO_WM_UNIT_LAYERLEVEL" val="1_1_1"/>
  <p:tag name="KSO_WM_UNIT_TEXT_FILL_FORE_SCHEMECOLOR_INDEX" val="2"/>
  <p:tag name="KSO_WM_UNIT_TEXT_FILL_TYPE" val="1"/>
  <p:tag name="KSO_WM_UNIT_TYPE" val="m_h_i"/>
  <p:tag name="KSO_WM_UNIT_USESOURCEFORMAT_APPLY" val="1"/>
</p:tagLst>
</file>

<file path=ppt/tags/tag16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3"/>
  <p:tag name="KSO_WM_UNIT_INDEX" val="1_1_3"/>
  <p:tag name="KSO_WM_UNIT_LAYERLEVEL" val="1_1_1"/>
  <p:tag name="KSO_WM_UNIT_TEXT_FILL_FORE_SCHEMECOLOR_INDEX" val="2"/>
  <p:tag name="KSO_WM_UNIT_TEXT_FILL_TYPE" val="1"/>
  <p:tag name="KSO_WM_UNIT_TYPE" val="m_h_i"/>
  <p:tag name="KSO_WM_UNIT_USESOURCEFORMAT_APPLY" val="1"/>
</p:tagLst>
</file>

<file path=ppt/tags/tag16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1_1"/>
  <p:tag name="KSO_WM_UNIT_INDEX" val="1_1_1"/>
  <p:tag name="KSO_WM_UNIT_ISCONTENTSTITLE" val="0"/>
  <p:tag name="KSO_WM_UNIT_LAYERLEVEL" val="1_1_1"/>
  <p:tag name="KSO_WM_UNIT_PRESET_TEXT" val="单击此处添加标题"/>
  <p:tag name="KSO_WM_UNIT_TEXT_FILL_FORE_SCHEMECOLOR_INDEX" val="5"/>
  <p:tag name="KSO_WM_UNIT_TEXT_FILL_TYPE" val="1"/>
  <p:tag name="KSO_WM_UNIT_TYPE" val="m_h_a"/>
  <p:tag name="KSO_WM_UNIT_USESOURCEFORMAT_APPLY" val="1"/>
  <p:tag name="KSO_WM_UNIT_VALUE" val="6"/>
</p:tagLst>
</file>

<file path=ppt/tags/tag16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2_1"/>
  <p:tag name="KSO_WM_UNIT_INDEX" val="1_2_1"/>
  <p:tag name="KSO_WM_UNIT_ISCONTENTSTITLE" val="0"/>
  <p:tag name="KSO_WM_UNIT_LAYERLEVEL" val="1_1_1"/>
  <p:tag name="KSO_WM_UNIT_PRESET_TEXT" val="单击此处添加标题"/>
  <p:tag name="KSO_WM_UNIT_TEXT_FILL_FORE_SCHEMECOLOR_INDEX" val="6"/>
  <p:tag name="KSO_WM_UNIT_TEXT_FILL_TYPE" val="1"/>
  <p:tag name="KSO_WM_UNIT_TYPE" val="m_h_a"/>
  <p:tag name="KSO_WM_UNIT_USESOURCEFORMAT_APPLY" val="1"/>
  <p:tag name="KSO_WM_UNIT_VALUE" val="6"/>
</p:tagLst>
</file>

<file path=ppt/tags/tag16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2"/>
  <p:tag name="KSO_WM_UNIT_INDEX" val="1_1_2"/>
  <p:tag name="KSO_WM_UNIT_LAYERLEVEL" val="1_1_1"/>
  <p:tag name="KSO_WM_UNIT_TEXT_FILL_FORE_SCHEMECOLOR_INDEX" val="2"/>
  <p:tag name="KSO_WM_UNIT_TEXT_FILL_TYPE" val="1"/>
  <p:tag name="KSO_WM_UNIT_TYPE" val="m_h_i"/>
  <p:tag name="KSO_WM_UNIT_USESOURCEFORMAT_APPLY" val="1"/>
</p:tagLst>
</file>

<file path=ppt/tags/tag16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1_1"/>
  <p:tag name="KSO_WM_UNIT_INDEX" val="1_1_1"/>
  <p:tag name="KSO_WM_UNIT_LAYERLEVEL" val="1_1_1"/>
  <p:tag name="KSO_WM_UNIT_TEXT_FILL_FORE_SCHEMECOLOR_INDEX" val="13"/>
  <p:tag name="KSO_WM_UNIT_TEXT_FILL_TYPE" val="1"/>
  <p:tag name="KSO_WM_UNIT_TYPE" val="m_h_i"/>
  <p:tag name="KSO_WM_UNIT_USESOURCEFORMAT_APPLY" val="1"/>
</p:tagLst>
</file>

<file path=ppt/tags/tag16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2"/>
  <p:tag name="KSO_WM_UNIT_INDEX" val="1_2_2"/>
  <p:tag name="KSO_WM_UNIT_LAYERLEVEL" val="1_1_1"/>
  <p:tag name="KSO_WM_UNIT_TEXT_FILL_FORE_SCHEMECOLOR_INDEX" val="2"/>
  <p:tag name="KSO_WM_UNIT_TEXT_FILL_TYPE" val="1"/>
  <p:tag name="KSO_WM_UNIT_TYPE" val="m_h_i"/>
  <p:tag name="KSO_WM_UNIT_USESOURCEFORMAT_APPLY" val="1"/>
</p:tagLst>
</file>

<file path=ppt/tags/tag1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16"/>
  <p:tag name="KSO_WM_UNIT_INDEX" val="1_16"/>
  <p:tag name="KSO_WM_UNIT_LAYERLEVEL" val="1_1"/>
  <p:tag name="KSO_WM_UNIT_LINE_FILL_TYPE" val="2"/>
  <p:tag name="KSO_WM_UNIT_LINE_FORE_SCHEMECOLOR_INDEX" val="14"/>
  <p:tag name="KSO_WM_UNIT_TYPE" val="l_i"/>
</p:tagLst>
</file>

<file path=ppt/tags/tag17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2_1"/>
  <p:tag name="KSO_WM_UNIT_INDEX" val="1_2_1"/>
  <p:tag name="KSO_WM_UNIT_LAYERLEVEL" val="1_1_1"/>
  <p:tag name="KSO_WM_UNIT_TEXT_FILL_FORE_SCHEMECOLOR_INDEX" val="13"/>
  <p:tag name="KSO_WM_UNIT_TEXT_FILL_TYPE" val="1"/>
  <p:tag name="KSO_WM_UNIT_TYPE" val="m_h_i"/>
  <p:tag name="KSO_WM_UNIT_USESOURCEFORMAT_APPLY" val="1"/>
</p:tagLst>
</file>

<file path=ppt/tags/tag171.xml><?xml version="1.0" encoding="utf-8"?>
<p:tagLst xmlns:p="http://schemas.openxmlformats.org/presentationml/2006/main">
  <p:tag name="KSO_WM_UNIT_PLACING_PICTURE_USER_VIEWPORT" val="{&quot;height&quot;:7245,&quot;width&quot;:9195}"/>
</p:tagLst>
</file>

<file path=ppt/tags/tag172.xml><?xml version="1.0" encoding="utf-8"?>
<p:tagLst xmlns:p="http://schemas.openxmlformats.org/presentationml/2006/main">
  <p:tag name="KSO_WM_SLIDE_ITEM_CNT" val="2"/>
  <p:tag name="KSO_WM_SLIDE_MODEL_TYPE" val="cover"/>
</p:tagLst>
</file>

<file path=ppt/tags/tag17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4"/>
  <p:tag name="KSO_WM_UNIT_INDEX" val="1_2_4"/>
  <p:tag name="KSO_WM_UNIT_LAYERLEVEL" val="1_1_1"/>
  <p:tag name="KSO_WM_UNIT_TEXT_FILL_FORE_SCHEMECOLOR_INDEX" val="2"/>
  <p:tag name="KSO_WM_UNIT_TEXT_FILL_TYPE" val="1"/>
  <p:tag name="KSO_WM_UNIT_TYPE" val="m_h_i"/>
  <p:tag name="KSO_WM_UNIT_USESOURCEFORMAT_APPLY" val="1"/>
</p:tagLst>
</file>

<file path=ppt/tags/tag17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3"/>
  <p:tag name="KSO_WM_UNIT_INDEX" val="1_2_3"/>
  <p:tag name="KSO_WM_UNIT_LAYERLEVEL" val="1_1_1"/>
  <p:tag name="KSO_WM_UNIT_TEXT_FILL_FORE_SCHEMECOLOR_INDEX" val="2"/>
  <p:tag name="KSO_WM_UNIT_TEXT_FILL_TYPE" val="1"/>
  <p:tag name="KSO_WM_UNIT_TYPE" val="m_h_i"/>
  <p:tag name="KSO_WM_UNIT_USESOURCEFORMAT_APPLY" val="1"/>
</p:tagLst>
</file>

<file path=ppt/tags/tag17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5"/>
  <p:tag name="KSO_WM_UNIT_INDEX" val="1_1_5"/>
  <p:tag name="KSO_WM_UNIT_LAYERLEVEL" val="1_1_1"/>
  <p:tag name="KSO_WM_UNIT_TEXT_FILL_FORE_SCHEMECOLOR_INDEX" val="2"/>
  <p:tag name="KSO_WM_UNIT_TEXT_FILL_TYPE" val="1"/>
  <p:tag name="KSO_WM_UNIT_TYPE" val="m_h_i"/>
  <p:tag name="KSO_WM_UNIT_USESOURCEFORMAT_APPLY" val="1"/>
</p:tagLst>
</file>

<file path=ppt/tags/tag17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4"/>
  <p:tag name="KSO_WM_UNIT_INDEX" val="1_1_4"/>
  <p:tag name="KSO_WM_UNIT_LAYERLEVEL" val="1_1_1"/>
  <p:tag name="KSO_WM_UNIT_TEXT_FILL_FORE_SCHEMECOLOR_INDEX" val="2"/>
  <p:tag name="KSO_WM_UNIT_TEXT_FILL_TYPE" val="1"/>
  <p:tag name="KSO_WM_UNIT_TYPE" val="m_h_i"/>
  <p:tag name="KSO_WM_UNIT_USESOURCEFORMAT_APPLY" val="1"/>
</p:tagLst>
</file>

<file path=ppt/tags/tag17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3"/>
  <p:tag name="KSO_WM_UNIT_INDEX" val="1_1_3"/>
  <p:tag name="KSO_WM_UNIT_LAYERLEVEL" val="1_1_1"/>
  <p:tag name="KSO_WM_UNIT_TEXT_FILL_FORE_SCHEMECOLOR_INDEX" val="2"/>
  <p:tag name="KSO_WM_UNIT_TEXT_FILL_TYPE" val="1"/>
  <p:tag name="KSO_WM_UNIT_TYPE" val="m_h_i"/>
  <p:tag name="KSO_WM_UNIT_USESOURCEFORMAT_APPLY" val="1"/>
</p:tagLst>
</file>

<file path=ppt/tags/tag17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1_1"/>
  <p:tag name="KSO_WM_UNIT_INDEX" val="1_1_1"/>
  <p:tag name="KSO_WM_UNIT_ISCONTENTSTITLE" val="0"/>
  <p:tag name="KSO_WM_UNIT_LAYERLEVEL" val="1_1_1"/>
  <p:tag name="KSO_WM_UNIT_PRESET_TEXT" val="单击此处添加标题"/>
  <p:tag name="KSO_WM_UNIT_TEXT_FILL_FORE_SCHEMECOLOR_INDEX" val="5"/>
  <p:tag name="KSO_WM_UNIT_TEXT_FILL_TYPE" val="1"/>
  <p:tag name="KSO_WM_UNIT_TYPE" val="m_h_a"/>
  <p:tag name="KSO_WM_UNIT_USESOURCEFORMAT_APPLY" val="1"/>
  <p:tag name="KSO_WM_UNIT_VALUE" val="6"/>
</p:tagLst>
</file>

<file path=ppt/tags/tag17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2_1"/>
  <p:tag name="KSO_WM_UNIT_INDEX" val="1_2_1"/>
  <p:tag name="KSO_WM_UNIT_ISCONTENTSTITLE" val="0"/>
  <p:tag name="KSO_WM_UNIT_LAYERLEVEL" val="1_1_1"/>
  <p:tag name="KSO_WM_UNIT_PRESET_TEXT" val="单击此处添加标题"/>
  <p:tag name="KSO_WM_UNIT_TEXT_FILL_FORE_SCHEMECOLOR_INDEX" val="6"/>
  <p:tag name="KSO_WM_UNIT_TEXT_FILL_TYPE" val="1"/>
  <p:tag name="KSO_WM_UNIT_TYPE" val="m_h_a"/>
  <p:tag name="KSO_WM_UNIT_USESOURCEFORMAT_APPLY" val="1"/>
  <p:tag name="KSO_WM_UNIT_VALUE" val="6"/>
</p:tagLst>
</file>

<file path=ppt/tags/tag1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17"/>
  <p:tag name="KSO_WM_UNIT_INDEX" val="1_17"/>
  <p:tag name="KSO_WM_UNIT_LAYERLEVEL" val="1_1"/>
  <p:tag name="KSO_WM_UNIT_LINE_FILL_TYPE" val="2"/>
  <p:tag name="KSO_WM_UNIT_LINE_FORE_SCHEMECOLOR_INDEX" val="14"/>
  <p:tag name="KSO_WM_UNIT_TYPE" val="l_i"/>
</p:tagLst>
</file>

<file path=ppt/tags/tag18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2"/>
  <p:tag name="KSO_WM_UNIT_INDEX" val="1_1_2"/>
  <p:tag name="KSO_WM_UNIT_LAYERLEVEL" val="1_1_1"/>
  <p:tag name="KSO_WM_UNIT_TEXT_FILL_FORE_SCHEMECOLOR_INDEX" val="2"/>
  <p:tag name="KSO_WM_UNIT_TEXT_FILL_TYPE" val="1"/>
  <p:tag name="KSO_WM_UNIT_TYPE" val="m_h_i"/>
  <p:tag name="KSO_WM_UNIT_USESOURCEFORMAT_APPLY" val="1"/>
</p:tagLst>
</file>

<file path=ppt/tags/tag18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1_1"/>
  <p:tag name="KSO_WM_UNIT_INDEX" val="1_1_1"/>
  <p:tag name="KSO_WM_UNIT_LAYERLEVEL" val="1_1_1"/>
  <p:tag name="KSO_WM_UNIT_TEXT_FILL_FORE_SCHEMECOLOR_INDEX" val="13"/>
  <p:tag name="KSO_WM_UNIT_TEXT_FILL_TYPE" val="1"/>
  <p:tag name="KSO_WM_UNIT_TYPE" val="m_h_i"/>
  <p:tag name="KSO_WM_UNIT_USESOURCEFORMAT_APPLY" val="1"/>
</p:tagLst>
</file>

<file path=ppt/tags/tag18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2"/>
  <p:tag name="KSO_WM_UNIT_INDEX" val="1_2_2"/>
  <p:tag name="KSO_WM_UNIT_LAYERLEVEL" val="1_1_1"/>
  <p:tag name="KSO_WM_UNIT_TEXT_FILL_FORE_SCHEMECOLOR_INDEX" val="2"/>
  <p:tag name="KSO_WM_UNIT_TEXT_FILL_TYPE" val="1"/>
  <p:tag name="KSO_WM_UNIT_TYPE" val="m_h_i"/>
  <p:tag name="KSO_WM_UNIT_USESOURCEFORMAT_APPLY" val="1"/>
</p:tagLst>
</file>

<file path=ppt/tags/tag18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2_1"/>
  <p:tag name="KSO_WM_UNIT_INDEX" val="1_2_1"/>
  <p:tag name="KSO_WM_UNIT_LAYERLEVEL" val="1_1_1"/>
  <p:tag name="KSO_WM_UNIT_TEXT_FILL_FORE_SCHEMECOLOR_INDEX" val="13"/>
  <p:tag name="KSO_WM_UNIT_TEXT_FILL_TYPE" val="1"/>
  <p:tag name="KSO_WM_UNIT_TYPE" val="m_h_i"/>
  <p:tag name="KSO_WM_UNIT_USESOURCEFORMAT_APPLY" val="1"/>
</p:tagLst>
</file>

<file path=ppt/tags/tag184.xml><?xml version="1.0" encoding="utf-8"?>
<p:tagLst xmlns:p="http://schemas.openxmlformats.org/presentationml/2006/main">
  <p:tag name="KSO_WM_SLIDE_ITEM_CNT" val="2"/>
  <p:tag name="KSO_WM_SLIDE_MODEL_TYPE" val="cover"/>
</p:tagLst>
</file>

<file path=ppt/tags/tag18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4"/>
  <p:tag name="KSO_WM_UNIT_INDEX" val="1_2_4"/>
  <p:tag name="KSO_WM_UNIT_LAYERLEVEL" val="1_1_1"/>
  <p:tag name="KSO_WM_UNIT_TEXT_FILL_FORE_SCHEMECOLOR_INDEX" val="2"/>
  <p:tag name="KSO_WM_UNIT_TEXT_FILL_TYPE" val="1"/>
  <p:tag name="KSO_WM_UNIT_TYPE" val="m_h_i"/>
  <p:tag name="KSO_WM_UNIT_USESOURCEFORMAT_APPLY" val="1"/>
</p:tagLst>
</file>

<file path=ppt/tags/tag18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3"/>
  <p:tag name="KSO_WM_UNIT_INDEX" val="1_2_3"/>
  <p:tag name="KSO_WM_UNIT_LAYERLEVEL" val="1_1_1"/>
  <p:tag name="KSO_WM_UNIT_TEXT_FILL_FORE_SCHEMECOLOR_INDEX" val="2"/>
  <p:tag name="KSO_WM_UNIT_TEXT_FILL_TYPE" val="1"/>
  <p:tag name="KSO_WM_UNIT_TYPE" val="m_h_i"/>
  <p:tag name="KSO_WM_UNIT_USESOURCEFORMAT_APPLY" val="1"/>
</p:tagLst>
</file>

<file path=ppt/tags/tag18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5"/>
  <p:tag name="KSO_WM_UNIT_INDEX" val="1_1_5"/>
  <p:tag name="KSO_WM_UNIT_LAYERLEVEL" val="1_1_1"/>
  <p:tag name="KSO_WM_UNIT_TEXT_FILL_FORE_SCHEMECOLOR_INDEX" val="2"/>
  <p:tag name="KSO_WM_UNIT_TEXT_FILL_TYPE" val="1"/>
  <p:tag name="KSO_WM_UNIT_TYPE" val="m_h_i"/>
  <p:tag name="KSO_WM_UNIT_USESOURCEFORMAT_APPLY" val="1"/>
</p:tagLst>
</file>

<file path=ppt/tags/tag18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4"/>
  <p:tag name="KSO_WM_UNIT_INDEX" val="1_1_4"/>
  <p:tag name="KSO_WM_UNIT_LAYERLEVEL" val="1_1_1"/>
  <p:tag name="KSO_WM_UNIT_TEXT_FILL_FORE_SCHEMECOLOR_INDEX" val="2"/>
  <p:tag name="KSO_WM_UNIT_TEXT_FILL_TYPE" val="1"/>
  <p:tag name="KSO_WM_UNIT_TYPE" val="m_h_i"/>
  <p:tag name="KSO_WM_UNIT_USESOURCEFORMAT_APPLY" val="1"/>
</p:tagLst>
</file>

<file path=ppt/tags/tag18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3"/>
  <p:tag name="KSO_WM_UNIT_INDEX" val="1_1_3"/>
  <p:tag name="KSO_WM_UNIT_LAYERLEVEL" val="1_1_1"/>
  <p:tag name="KSO_WM_UNIT_TEXT_FILL_FORE_SCHEMECOLOR_INDEX" val="2"/>
  <p:tag name="KSO_WM_UNIT_TEXT_FILL_TYPE" val="1"/>
  <p:tag name="KSO_WM_UNIT_TYPE" val="m_h_i"/>
  <p:tag name="KSO_WM_UNIT_USESOURCEFORMAT_APPLY" val="1"/>
</p:tagLst>
</file>

<file path=ppt/tags/tag1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18"/>
  <p:tag name="KSO_WM_UNIT_INDEX" val="1_18"/>
  <p:tag name="KSO_WM_UNIT_LAYERLEVEL" val="1_1"/>
  <p:tag name="KSO_WM_UNIT_LINE_FILL_TYPE" val="2"/>
  <p:tag name="KSO_WM_UNIT_LINE_FORE_SCHEMECOLOR_INDEX" val="14"/>
  <p:tag name="KSO_WM_UNIT_TYPE" val="l_i"/>
</p:tagLst>
</file>

<file path=ppt/tags/tag19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1_1"/>
  <p:tag name="KSO_WM_UNIT_INDEX" val="1_1_1"/>
  <p:tag name="KSO_WM_UNIT_ISCONTENTSTITLE" val="0"/>
  <p:tag name="KSO_WM_UNIT_LAYERLEVEL" val="1_1_1"/>
  <p:tag name="KSO_WM_UNIT_PRESET_TEXT" val="单击此处添加标题"/>
  <p:tag name="KSO_WM_UNIT_TEXT_FILL_FORE_SCHEMECOLOR_INDEX" val="5"/>
  <p:tag name="KSO_WM_UNIT_TEXT_FILL_TYPE" val="1"/>
  <p:tag name="KSO_WM_UNIT_TYPE" val="m_h_a"/>
  <p:tag name="KSO_WM_UNIT_USESOURCEFORMAT_APPLY" val="1"/>
  <p:tag name="KSO_WM_UNIT_VALUE" val="6"/>
</p:tagLst>
</file>

<file path=ppt/tags/tag19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2_1"/>
  <p:tag name="KSO_WM_UNIT_INDEX" val="1_2_1"/>
  <p:tag name="KSO_WM_UNIT_ISCONTENTSTITLE" val="0"/>
  <p:tag name="KSO_WM_UNIT_LAYERLEVEL" val="1_1_1"/>
  <p:tag name="KSO_WM_UNIT_PRESET_TEXT" val="单击此处添加标题"/>
  <p:tag name="KSO_WM_UNIT_TEXT_FILL_FORE_SCHEMECOLOR_INDEX" val="6"/>
  <p:tag name="KSO_WM_UNIT_TEXT_FILL_TYPE" val="1"/>
  <p:tag name="KSO_WM_UNIT_TYPE" val="m_h_a"/>
  <p:tag name="KSO_WM_UNIT_USESOURCEFORMAT_APPLY" val="1"/>
  <p:tag name="KSO_WM_UNIT_VALUE" val="6"/>
</p:tagLst>
</file>

<file path=ppt/tags/tag19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2"/>
  <p:tag name="KSO_WM_UNIT_INDEX" val="1_1_2"/>
  <p:tag name="KSO_WM_UNIT_LAYERLEVEL" val="1_1_1"/>
  <p:tag name="KSO_WM_UNIT_TEXT_FILL_FORE_SCHEMECOLOR_INDEX" val="2"/>
  <p:tag name="KSO_WM_UNIT_TEXT_FILL_TYPE" val="1"/>
  <p:tag name="KSO_WM_UNIT_TYPE" val="m_h_i"/>
  <p:tag name="KSO_WM_UNIT_USESOURCEFORMAT_APPLY" val="1"/>
</p:tagLst>
</file>

<file path=ppt/tags/tag19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1_1"/>
  <p:tag name="KSO_WM_UNIT_INDEX" val="1_1_1"/>
  <p:tag name="KSO_WM_UNIT_LAYERLEVEL" val="1_1_1"/>
  <p:tag name="KSO_WM_UNIT_TEXT_FILL_FORE_SCHEMECOLOR_INDEX" val="13"/>
  <p:tag name="KSO_WM_UNIT_TEXT_FILL_TYPE" val="1"/>
  <p:tag name="KSO_WM_UNIT_TYPE" val="m_h_i"/>
  <p:tag name="KSO_WM_UNIT_USESOURCEFORMAT_APPLY" val="1"/>
</p:tagLst>
</file>

<file path=ppt/tags/tag19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2"/>
  <p:tag name="KSO_WM_UNIT_INDEX" val="1_2_2"/>
  <p:tag name="KSO_WM_UNIT_LAYERLEVEL" val="1_1_1"/>
  <p:tag name="KSO_WM_UNIT_TEXT_FILL_FORE_SCHEMECOLOR_INDEX" val="2"/>
  <p:tag name="KSO_WM_UNIT_TEXT_FILL_TYPE" val="1"/>
  <p:tag name="KSO_WM_UNIT_TYPE" val="m_h_i"/>
  <p:tag name="KSO_WM_UNIT_USESOURCEFORMAT_APPLY" val="1"/>
</p:tagLst>
</file>

<file path=ppt/tags/tag19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2_1"/>
  <p:tag name="KSO_WM_UNIT_INDEX" val="1_2_1"/>
  <p:tag name="KSO_WM_UNIT_LAYERLEVEL" val="1_1_1"/>
  <p:tag name="KSO_WM_UNIT_TEXT_FILL_FORE_SCHEMECOLOR_INDEX" val="13"/>
  <p:tag name="KSO_WM_UNIT_TEXT_FILL_TYPE" val="1"/>
  <p:tag name="KSO_WM_UNIT_TYPE" val="m_h_i"/>
  <p:tag name="KSO_WM_UNIT_USESOURCEFORMAT_APPLY" val="1"/>
</p:tagLst>
</file>

<file path=ppt/tags/tag196.xml><?xml version="1.0" encoding="utf-8"?>
<p:tagLst xmlns:p="http://schemas.openxmlformats.org/presentationml/2006/main">
  <p:tag name="KSO_WM_SLIDE_ITEM_CNT" val="2"/>
  <p:tag name="KSO_WM_SLIDE_MODEL_TYPE" val="cover"/>
</p:tagLst>
</file>

<file path=ppt/tags/tag19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4"/>
  <p:tag name="KSO_WM_UNIT_INDEX" val="1_2_4"/>
  <p:tag name="KSO_WM_UNIT_LAYERLEVEL" val="1_1_1"/>
  <p:tag name="KSO_WM_UNIT_TEXT_FILL_FORE_SCHEMECOLOR_INDEX" val="2"/>
  <p:tag name="KSO_WM_UNIT_TEXT_FILL_TYPE" val="1"/>
  <p:tag name="KSO_WM_UNIT_TYPE" val="m_h_i"/>
  <p:tag name="KSO_WM_UNIT_USESOURCEFORMAT_APPLY" val="1"/>
</p:tagLst>
</file>

<file path=ppt/tags/tag19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3"/>
  <p:tag name="KSO_WM_UNIT_INDEX" val="1_2_3"/>
  <p:tag name="KSO_WM_UNIT_LAYERLEVEL" val="1_1_1"/>
  <p:tag name="KSO_WM_UNIT_TEXT_FILL_FORE_SCHEMECOLOR_INDEX" val="2"/>
  <p:tag name="KSO_WM_UNIT_TEXT_FILL_TYPE" val="1"/>
  <p:tag name="KSO_WM_UNIT_TYPE" val="m_h_i"/>
  <p:tag name="KSO_WM_UNIT_USESOURCEFORMAT_APPLY" val="1"/>
</p:tagLst>
</file>

<file path=ppt/tags/tag19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5"/>
  <p:tag name="KSO_WM_UNIT_INDEX" val="1_1_5"/>
  <p:tag name="KSO_WM_UNIT_LAYERLEVEL" val="1_1_1"/>
  <p:tag name="KSO_WM_UNIT_TEXT_FILL_FORE_SCHEMECOLOR_INDEX" val="2"/>
  <p:tag name="KSO_WM_UNIT_TEXT_FILL_TYPE" val="1"/>
  <p:tag name="KSO_WM_UNIT_TYPE" val="m_h_i"/>
  <p:tag name="KSO_WM_UNIT_USESOURCEFORMAT_APPLY" val="1"/>
</p:tagLst>
</file>

<file path=ppt/tags/tag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2"/>
  <p:tag name="KSO_WM_UNIT_INDEX" val="1_2"/>
  <p:tag name="KSO_WM_UNIT_LAYERLEVEL" val="1_1"/>
  <p:tag name="KSO_WM_UNIT_TEXT_FILL_FORE_SCHEMECOLOR_INDEX" val="2"/>
  <p:tag name="KSO_WM_UNIT_TEXT_FILL_TYPE" val="1"/>
  <p:tag name="KSO_WM_UNIT_TYPE" val="l_i"/>
</p:tagLst>
</file>

<file path=ppt/tags/tag2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19"/>
  <p:tag name="KSO_WM_UNIT_INDEX" val="1_19"/>
  <p:tag name="KSO_WM_UNIT_LAYERLEVEL" val="1_1"/>
  <p:tag name="KSO_WM_UNIT_LINE_FILL_TYPE" val="2"/>
  <p:tag name="KSO_WM_UNIT_LINE_FORE_SCHEMECOLOR_INDEX" val="14"/>
  <p:tag name="KSO_WM_UNIT_TYPE" val="l_i"/>
</p:tagLst>
</file>

<file path=ppt/tags/tag20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4"/>
  <p:tag name="KSO_WM_UNIT_INDEX" val="1_1_4"/>
  <p:tag name="KSO_WM_UNIT_LAYERLEVEL" val="1_1_1"/>
  <p:tag name="KSO_WM_UNIT_TEXT_FILL_FORE_SCHEMECOLOR_INDEX" val="2"/>
  <p:tag name="KSO_WM_UNIT_TEXT_FILL_TYPE" val="1"/>
  <p:tag name="KSO_WM_UNIT_TYPE" val="m_h_i"/>
  <p:tag name="KSO_WM_UNIT_USESOURCEFORMAT_APPLY" val="1"/>
</p:tagLst>
</file>

<file path=ppt/tags/tag20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3"/>
  <p:tag name="KSO_WM_UNIT_INDEX" val="1_1_3"/>
  <p:tag name="KSO_WM_UNIT_LAYERLEVEL" val="1_1_1"/>
  <p:tag name="KSO_WM_UNIT_TEXT_FILL_FORE_SCHEMECOLOR_INDEX" val="2"/>
  <p:tag name="KSO_WM_UNIT_TEXT_FILL_TYPE" val="1"/>
  <p:tag name="KSO_WM_UNIT_TYPE" val="m_h_i"/>
  <p:tag name="KSO_WM_UNIT_USESOURCEFORMAT_APPLY" val="1"/>
</p:tagLst>
</file>

<file path=ppt/tags/tag20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1_1"/>
  <p:tag name="KSO_WM_UNIT_INDEX" val="1_1_1"/>
  <p:tag name="KSO_WM_UNIT_ISCONTENTSTITLE" val="0"/>
  <p:tag name="KSO_WM_UNIT_LAYERLEVEL" val="1_1_1"/>
  <p:tag name="KSO_WM_UNIT_PRESET_TEXT" val="单击此处添加标题"/>
  <p:tag name="KSO_WM_UNIT_TEXT_FILL_FORE_SCHEMECOLOR_INDEX" val="5"/>
  <p:tag name="KSO_WM_UNIT_TEXT_FILL_TYPE" val="1"/>
  <p:tag name="KSO_WM_UNIT_TYPE" val="m_h_a"/>
  <p:tag name="KSO_WM_UNIT_USESOURCEFORMAT_APPLY" val="1"/>
  <p:tag name="KSO_WM_UNIT_VALUE" val="6"/>
</p:tagLst>
</file>

<file path=ppt/tags/tag20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2_1"/>
  <p:tag name="KSO_WM_UNIT_INDEX" val="1_2_1"/>
  <p:tag name="KSO_WM_UNIT_ISCONTENTSTITLE" val="0"/>
  <p:tag name="KSO_WM_UNIT_LAYERLEVEL" val="1_1_1"/>
  <p:tag name="KSO_WM_UNIT_PRESET_TEXT" val="单击此处添加标题"/>
  <p:tag name="KSO_WM_UNIT_TEXT_FILL_FORE_SCHEMECOLOR_INDEX" val="6"/>
  <p:tag name="KSO_WM_UNIT_TEXT_FILL_TYPE" val="1"/>
  <p:tag name="KSO_WM_UNIT_TYPE" val="m_h_a"/>
  <p:tag name="KSO_WM_UNIT_USESOURCEFORMAT_APPLY" val="1"/>
  <p:tag name="KSO_WM_UNIT_VALUE" val="6"/>
</p:tagLst>
</file>

<file path=ppt/tags/tag20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2"/>
  <p:tag name="KSO_WM_UNIT_INDEX" val="1_1_2"/>
  <p:tag name="KSO_WM_UNIT_LAYERLEVEL" val="1_1_1"/>
  <p:tag name="KSO_WM_UNIT_TEXT_FILL_FORE_SCHEMECOLOR_INDEX" val="2"/>
  <p:tag name="KSO_WM_UNIT_TEXT_FILL_TYPE" val="1"/>
  <p:tag name="KSO_WM_UNIT_TYPE" val="m_h_i"/>
  <p:tag name="KSO_WM_UNIT_USESOURCEFORMAT_APPLY" val="1"/>
</p:tagLst>
</file>

<file path=ppt/tags/tag20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1_1"/>
  <p:tag name="KSO_WM_UNIT_INDEX" val="1_1_1"/>
  <p:tag name="KSO_WM_UNIT_LAYERLEVEL" val="1_1_1"/>
  <p:tag name="KSO_WM_UNIT_TEXT_FILL_FORE_SCHEMECOLOR_INDEX" val="13"/>
  <p:tag name="KSO_WM_UNIT_TEXT_FILL_TYPE" val="1"/>
  <p:tag name="KSO_WM_UNIT_TYPE" val="m_h_i"/>
  <p:tag name="KSO_WM_UNIT_USESOURCEFORMAT_APPLY" val="1"/>
</p:tagLst>
</file>

<file path=ppt/tags/tag20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2"/>
  <p:tag name="KSO_WM_UNIT_INDEX" val="1_2_2"/>
  <p:tag name="KSO_WM_UNIT_LAYERLEVEL" val="1_1_1"/>
  <p:tag name="KSO_WM_UNIT_TEXT_FILL_FORE_SCHEMECOLOR_INDEX" val="2"/>
  <p:tag name="KSO_WM_UNIT_TEXT_FILL_TYPE" val="1"/>
  <p:tag name="KSO_WM_UNIT_TYPE" val="m_h_i"/>
  <p:tag name="KSO_WM_UNIT_USESOURCEFORMAT_APPLY" val="1"/>
</p:tagLst>
</file>

<file path=ppt/tags/tag20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2_1"/>
  <p:tag name="KSO_WM_UNIT_INDEX" val="1_2_1"/>
  <p:tag name="KSO_WM_UNIT_LAYERLEVEL" val="1_1_1"/>
  <p:tag name="KSO_WM_UNIT_TEXT_FILL_FORE_SCHEMECOLOR_INDEX" val="13"/>
  <p:tag name="KSO_WM_UNIT_TEXT_FILL_TYPE" val="1"/>
  <p:tag name="KSO_WM_UNIT_TYPE" val="m_h_i"/>
  <p:tag name="KSO_WM_UNIT_USESOURCEFORMAT_APPLY" val="1"/>
</p:tagLst>
</file>

<file path=ppt/tags/tag208.xml><?xml version="1.0" encoding="utf-8"?>
<p:tagLst xmlns:p="http://schemas.openxmlformats.org/presentationml/2006/main">
  <p:tag name="KSO_WM_SLIDE_ITEM_CNT" val="2"/>
  <p:tag name="KSO_WM_SLIDE_MODEL_TYPE" val="cover"/>
</p:tagLst>
</file>

<file path=ppt/tags/tag20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4"/>
  <p:tag name="KSO_WM_UNIT_INDEX" val="1_2_4"/>
  <p:tag name="KSO_WM_UNIT_LAYERLEVEL" val="1_1_1"/>
  <p:tag name="KSO_WM_UNIT_TEXT_FILL_FORE_SCHEMECOLOR_INDEX" val="2"/>
  <p:tag name="KSO_WM_UNIT_TEXT_FILL_TYPE" val="1"/>
  <p:tag name="KSO_WM_UNIT_TYPE" val="m_h_i"/>
  <p:tag name="KSO_WM_UNIT_USESOURCEFORMAT_APPLY" val="1"/>
</p:tagLst>
</file>

<file path=ppt/tags/tag2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20"/>
  <p:tag name="KSO_WM_UNIT_INDEX" val="1_20"/>
  <p:tag name="KSO_WM_UNIT_LAYERLEVEL" val="1_1"/>
  <p:tag name="KSO_WM_UNIT_TEXT_FILL_FORE_SCHEMECOLOR_INDEX" val="2"/>
  <p:tag name="KSO_WM_UNIT_TEXT_FILL_TYPE" val="1"/>
  <p:tag name="KSO_WM_UNIT_TYPE" val="l_i"/>
</p:tagLst>
</file>

<file path=ppt/tags/tag21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3"/>
  <p:tag name="KSO_WM_UNIT_INDEX" val="1_2_3"/>
  <p:tag name="KSO_WM_UNIT_LAYERLEVEL" val="1_1_1"/>
  <p:tag name="KSO_WM_UNIT_TEXT_FILL_FORE_SCHEMECOLOR_INDEX" val="2"/>
  <p:tag name="KSO_WM_UNIT_TEXT_FILL_TYPE" val="1"/>
  <p:tag name="KSO_WM_UNIT_TYPE" val="m_h_i"/>
  <p:tag name="KSO_WM_UNIT_USESOURCEFORMAT_APPLY" val="1"/>
</p:tagLst>
</file>

<file path=ppt/tags/tag21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5"/>
  <p:tag name="KSO_WM_UNIT_INDEX" val="1_1_5"/>
  <p:tag name="KSO_WM_UNIT_LAYERLEVEL" val="1_1_1"/>
  <p:tag name="KSO_WM_UNIT_TEXT_FILL_FORE_SCHEMECOLOR_INDEX" val="2"/>
  <p:tag name="KSO_WM_UNIT_TEXT_FILL_TYPE" val="1"/>
  <p:tag name="KSO_WM_UNIT_TYPE" val="m_h_i"/>
  <p:tag name="KSO_WM_UNIT_USESOURCEFORMAT_APPLY" val="1"/>
</p:tagLst>
</file>

<file path=ppt/tags/tag21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4"/>
  <p:tag name="KSO_WM_UNIT_INDEX" val="1_1_4"/>
  <p:tag name="KSO_WM_UNIT_LAYERLEVEL" val="1_1_1"/>
  <p:tag name="KSO_WM_UNIT_TEXT_FILL_FORE_SCHEMECOLOR_INDEX" val="2"/>
  <p:tag name="KSO_WM_UNIT_TEXT_FILL_TYPE" val="1"/>
  <p:tag name="KSO_WM_UNIT_TYPE" val="m_h_i"/>
  <p:tag name="KSO_WM_UNIT_USESOURCEFORMAT_APPLY" val="1"/>
</p:tagLst>
</file>

<file path=ppt/tags/tag21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3"/>
  <p:tag name="KSO_WM_UNIT_INDEX" val="1_1_3"/>
  <p:tag name="KSO_WM_UNIT_LAYERLEVEL" val="1_1_1"/>
  <p:tag name="KSO_WM_UNIT_TEXT_FILL_FORE_SCHEMECOLOR_INDEX" val="2"/>
  <p:tag name="KSO_WM_UNIT_TEXT_FILL_TYPE" val="1"/>
  <p:tag name="KSO_WM_UNIT_TYPE" val="m_h_i"/>
  <p:tag name="KSO_WM_UNIT_USESOURCEFORMAT_APPLY" val="1"/>
</p:tagLst>
</file>

<file path=ppt/tags/tag21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1_1"/>
  <p:tag name="KSO_WM_UNIT_INDEX" val="1_1_1"/>
  <p:tag name="KSO_WM_UNIT_ISCONTENTSTITLE" val="0"/>
  <p:tag name="KSO_WM_UNIT_LAYERLEVEL" val="1_1_1"/>
  <p:tag name="KSO_WM_UNIT_PRESET_TEXT" val="单击此处添加标题"/>
  <p:tag name="KSO_WM_UNIT_TEXT_FILL_FORE_SCHEMECOLOR_INDEX" val="5"/>
  <p:tag name="KSO_WM_UNIT_TEXT_FILL_TYPE" val="1"/>
  <p:tag name="KSO_WM_UNIT_TYPE" val="m_h_a"/>
  <p:tag name="KSO_WM_UNIT_USESOURCEFORMAT_APPLY" val="1"/>
  <p:tag name="KSO_WM_UNIT_VALUE" val="6"/>
</p:tagLst>
</file>

<file path=ppt/tags/tag21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HIGHLIGHT" val="0"/>
  <p:tag name="KSO_WM_UNIT_ID" val="diagram20187681_1*m_h_a*1_2_1"/>
  <p:tag name="KSO_WM_UNIT_INDEX" val="1_2_1"/>
  <p:tag name="KSO_WM_UNIT_ISCONTENTSTITLE" val="0"/>
  <p:tag name="KSO_WM_UNIT_LAYERLEVEL" val="1_1_1"/>
  <p:tag name="KSO_WM_UNIT_PRESET_TEXT" val="单击此处添加标题"/>
  <p:tag name="KSO_WM_UNIT_TEXT_FILL_FORE_SCHEMECOLOR_INDEX" val="6"/>
  <p:tag name="KSO_WM_UNIT_TEXT_FILL_TYPE" val="1"/>
  <p:tag name="KSO_WM_UNIT_TYPE" val="m_h_a"/>
  <p:tag name="KSO_WM_UNIT_USESOURCEFORMAT_APPLY" val="1"/>
  <p:tag name="KSO_WM_UNIT_VALUE" val="6"/>
</p:tagLst>
</file>

<file path=ppt/tags/tag21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81_1*m_h_i*1_1_2"/>
  <p:tag name="KSO_WM_UNIT_INDEX" val="1_1_2"/>
  <p:tag name="KSO_WM_UNIT_LAYERLEVEL" val="1_1_1"/>
  <p:tag name="KSO_WM_UNIT_TEXT_FILL_FORE_SCHEMECOLOR_INDEX" val="2"/>
  <p:tag name="KSO_WM_UNIT_TEXT_FILL_TYPE" val="1"/>
  <p:tag name="KSO_WM_UNIT_TYPE" val="m_h_i"/>
  <p:tag name="KSO_WM_UNIT_USESOURCEFORMAT_APPLY" val="1"/>
</p:tagLst>
</file>

<file path=ppt/tags/tag21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1_1"/>
  <p:tag name="KSO_WM_UNIT_INDEX" val="1_1_1"/>
  <p:tag name="KSO_WM_UNIT_LAYERLEVEL" val="1_1_1"/>
  <p:tag name="KSO_WM_UNIT_TEXT_FILL_FORE_SCHEMECOLOR_INDEX" val="13"/>
  <p:tag name="KSO_WM_UNIT_TEXT_FILL_TYPE" val="1"/>
  <p:tag name="KSO_WM_UNIT_TYPE" val="m_h_i"/>
  <p:tag name="KSO_WM_UNIT_USESOURCEFORMAT_APPLY" val="1"/>
</p:tagLst>
</file>

<file path=ppt/tags/tag21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81_1*m_h_i*1_2_2"/>
  <p:tag name="KSO_WM_UNIT_INDEX" val="1_2_2"/>
  <p:tag name="KSO_WM_UNIT_LAYERLEVEL" val="1_1_1"/>
  <p:tag name="KSO_WM_UNIT_TEXT_FILL_FORE_SCHEMECOLOR_INDEX" val="2"/>
  <p:tag name="KSO_WM_UNIT_TEXT_FILL_TYPE" val="1"/>
  <p:tag name="KSO_WM_UNIT_TYPE" val="m_h_i"/>
  <p:tag name="KSO_WM_UNIT_USESOURCEFORMAT_APPLY" val="1"/>
</p:tagLst>
</file>

<file path=ppt/tags/tag21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8768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7681_1*m_h_i*1_2_1"/>
  <p:tag name="KSO_WM_UNIT_INDEX" val="1_2_1"/>
  <p:tag name="KSO_WM_UNIT_LAYERLEVEL" val="1_1_1"/>
  <p:tag name="KSO_WM_UNIT_TEXT_FILL_FORE_SCHEMECOLOR_INDEX" val="13"/>
  <p:tag name="KSO_WM_UNIT_TEXT_FILL_TYPE" val="1"/>
  <p:tag name="KSO_WM_UNIT_TYPE" val="m_h_i"/>
  <p:tag name="KSO_WM_UNIT_USESOURCEFORMAT_APPLY" val="1"/>
</p:tagLst>
</file>

<file path=ppt/tags/tag2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21"/>
  <p:tag name="KSO_WM_UNIT_INDEX" val="1_21"/>
  <p:tag name="KSO_WM_UNIT_LAYERLEVEL" val="1_1"/>
  <p:tag name="KSO_WM_UNIT_TEXT_FILL_FORE_SCHEMECOLOR_INDEX" val="2"/>
  <p:tag name="KSO_WM_UNIT_TEXT_FILL_TYPE" val="1"/>
  <p:tag name="KSO_WM_UNIT_TYPE" val="l_i"/>
</p:tagLst>
</file>

<file path=ppt/tags/tag220.xml><?xml version="1.0" encoding="utf-8"?>
<p:tagLst xmlns:p="http://schemas.openxmlformats.org/presentationml/2006/main">
  <p:tag name="KSO_WM_SLIDE_ITEM_CNT" val="2"/>
  <p:tag name="KSO_WM_SLIDE_MODEL_TYPE" val="cover"/>
</p:tagLst>
</file>

<file path=ppt/tags/tag22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49"/>
  <p:tag name="KSO_WM_UNIT_COMPATIBLE" val="0"/>
  <p:tag name="KSO_WM_UNIT_DIAGRAM_ISNUMVISUAL" val="0"/>
  <p:tag name="KSO_WM_UNIT_DIAGRAM_ISREFERUNIT" val="0"/>
  <p:tag name="KSO_WM_UNIT_HIGHLIGHT" val="0"/>
  <p:tag name="KSO_WM_UNIT_ID" val="diagram20188049_1*l_h_i*1_1_2"/>
  <p:tag name="KSO_WM_UNIT_INDEX" val="1_1_2"/>
  <p:tag name="KSO_WM_UNIT_LAYERLEVEL" val="1_1_1"/>
  <p:tag name="KSO_WM_UNIT_LINE_FILL_TYPE" val="2"/>
  <p:tag name="KSO_WM_UNIT_LINE_FORE_SCHEMECOLOR_INDEX" val="5"/>
  <p:tag name="KSO_WM_UNIT_TEXT_FILL_FORE_SCHEMECOLOR_INDEX" val="2"/>
  <p:tag name="KSO_WM_UNIT_TEXT_FILL_TYPE" val="1"/>
  <p:tag name="KSO_WM_UNIT_TYPE" val="l_h_i"/>
  <p:tag name="KSO_WM_UNIT_USESOURCEFORMAT_APPLY" val="1"/>
</p:tagLst>
</file>

<file path=ppt/tags/tag22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4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8049_1*l_h_i*1_1_1"/>
  <p:tag name="KSO_WM_UNIT_INDEX" val="1_1_1"/>
  <p:tag name="KSO_WM_UNIT_LAYERLEVEL" val="1_1_1"/>
  <p:tag name="KSO_WM_UNIT_LINE_FILL_TYPE" val="2"/>
  <p:tag name="KSO_WM_UNIT_LINE_FORE_SCHEMECOLOR_INDEX" val="6"/>
  <p:tag name="KSO_WM_UNIT_TEXT_FILL_FORE_SCHEMECOLOR_INDEX" val="2"/>
  <p:tag name="KSO_WM_UNIT_TEXT_FILL_TYPE" val="1"/>
  <p:tag name="KSO_WM_UNIT_TYPE" val="l_h_i"/>
  <p:tag name="KSO_WM_UNIT_USESOURCEFORMAT_APPLY" val="1"/>
</p:tagLst>
</file>

<file path=ppt/tags/tag22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49"/>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8049_1*l_h_x*1_1_1"/>
  <p:tag name="KSO_WM_UNIT_INDEX" val="1_1_1"/>
  <p:tag name="KSO_WM_UNIT_LAYERLEVEL" val="1_1_1"/>
  <p:tag name="KSO_WM_UNIT_TEXT_FILL_FORE_SCHEMECOLOR_INDEX" val="13"/>
  <p:tag name="KSO_WM_UNIT_TEXT_FILL_TYPE" val="1"/>
  <p:tag name="KSO_WM_UNIT_TYPE" val="l_h_x"/>
  <p:tag name="KSO_WM_UNIT_USESOURCEFORMAT_APPLY" val="1"/>
  <p:tag name="KSO_WM_UNIT_VALUE" val="175*133"/>
</p:tagLst>
</file>

<file path=ppt/tags/tag22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49"/>
  <p:tag name="KSO_WM_UNIT_COMPATIBLE" val="0"/>
  <p:tag name="KSO_WM_UNIT_DIAGRAM_ISNUMVISUAL" val="0"/>
  <p:tag name="KSO_WM_UNIT_DIAGRAM_ISREFERUNIT" val="0"/>
  <p:tag name="KSO_WM_UNIT_HIGHLIGHT" val="0"/>
  <p:tag name="KSO_WM_UNIT_ID" val="diagram20188049_1*l_h_f*1_1_1"/>
  <p:tag name="KSO_WM_UNIT_INDEX" val="1_1_1"/>
  <p:tag name="KSO_WM_UNIT_LAYERLEVEL" val="1_1_1"/>
  <p:tag name="KSO_WM_UNIT_PRESET_TEXT" val="单击此处添加文本具体内容"/>
  <p:tag name="KSO_WM_UNIT_TEXT_FILL_FORE_SCHEMECOLOR_INDEX" val="13"/>
  <p:tag name="KSO_WM_UNIT_TEXT_FILL_TYPE" val="1"/>
  <p:tag name="KSO_WM_UNIT_TYPE" val="l_h_f"/>
  <p:tag name="KSO_WM_UNIT_USESOURCEFORMAT_APPLY" val="1"/>
  <p:tag name="KSO_WM_UNIT_VALUE" val="38"/>
</p:tagLst>
</file>

<file path=ppt/tags/tag22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49"/>
  <p:tag name="KSO_WM_UNIT_COMPATIBLE" val="0"/>
  <p:tag name="KSO_WM_UNIT_DIAGRAM_ISNUMVISUAL" val="0"/>
  <p:tag name="KSO_WM_UNIT_DIAGRAM_ISREFERUNIT" val="0"/>
  <p:tag name="KSO_WM_UNIT_HIGHLIGHT" val="0"/>
  <p:tag name="KSO_WM_UNIT_ID" val="diagram20188049_1*l_h_a*1_1_1"/>
  <p:tag name="KSO_WM_UNIT_INDEX" val="1_1_1"/>
  <p:tag name="KSO_WM_UNIT_ISCONTENTSTITLE" val="0"/>
  <p:tag name="KSO_WM_UNIT_LAYERLEVEL" val="1_1_1"/>
  <p:tag name="KSO_WM_UNIT_PRESET_TEXT" val="单击此处添加标题"/>
  <p:tag name="KSO_WM_UNIT_TEXT_FILL_FORE_SCHEMECOLOR_INDEX" val="13"/>
  <p:tag name="KSO_WM_UNIT_TEXT_FILL_TYPE" val="1"/>
  <p:tag name="KSO_WM_UNIT_TYPE" val="l_h_a"/>
  <p:tag name="KSO_WM_UNIT_USESOURCEFORMAT_APPLY" val="1"/>
  <p:tag name="KSO_WM_UNIT_VALUE" val="12"/>
</p:tagLst>
</file>

<file path=ppt/tags/tag226.xml><?xml version="1.0" encoding="utf-8"?>
<p:tagLst xmlns:p="http://schemas.openxmlformats.org/presentationml/2006/main">
  <p:tag name="KSO_WM_SLIDE_ITEM_CNT" val="1"/>
  <p:tag name="KSO_WM_SLIDE_MODEL_TYPE" val="cover"/>
</p:tagLst>
</file>

<file path=ppt/tags/tag22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49"/>
  <p:tag name="KSO_WM_UNIT_COMPATIBLE" val="0"/>
  <p:tag name="KSO_WM_UNIT_DIAGRAM_ISNUMVISUAL" val="0"/>
  <p:tag name="KSO_WM_UNIT_DIAGRAM_ISREFERUNIT" val="0"/>
  <p:tag name="KSO_WM_UNIT_HIGHLIGHT" val="0"/>
  <p:tag name="KSO_WM_UNIT_ID" val="diagram20188049_1*l_h_i*1_1_2"/>
  <p:tag name="KSO_WM_UNIT_INDEX" val="1_1_2"/>
  <p:tag name="KSO_WM_UNIT_LAYERLEVEL" val="1_1_1"/>
  <p:tag name="KSO_WM_UNIT_LINE_FILL_TYPE" val="2"/>
  <p:tag name="KSO_WM_UNIT_LINE_FORE_SCHEMECOLOR_INDEX" val="5"/>
  <p:tag name="KSO_WM_UNIT_TEXT_FILL_FORE_SCHEMECOLOR_INDEX" val="2"/>
  <p:tag name="KSO_WM_UNIT_TEXT_FILL_TYPE" val="1"/>
  <p:tag name="KSO_WM_UNIT_TYPE" val="l_h_i"/>
  <p:tag name="KSO_WM_UNIT_USESOURCEFORMAT_APPLY" val="1"/>
</p:tagLst>
</file>

<file path=ppt/tags/tag22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4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8049_1*l_h_i*1_1_1"/>
  <p:tag name="KSO_WM_UNIT_INDEX" val="1_1_1"/>
  <p:tag name="KSO_WM_UNIT_LAYERLEVEL" val="1_1_1"/>
  <p:tag name="KSO_WM_UNIT_LINE_FILL_TYPE" val="2"/>
  <p:tag name="KSO_WM_UNIT_LINE_FORE_SCHEMECOLOR_INDEX" val="6"/>
  <p:tag name="KSO_WM_UNIT_TEXT_FILL_FORE_SCHEMECOLOR_INDEX" val="2"/>
  <p:tag name="KSO_WM_UNIT_TEXT_FILL_TYPE" val="1"/>
  <p:tag name="KSO_WM_UNIT_TYPE" val="l_h_i"/>
  <p:tag name="KSO_WM_UNIT_USESOURCEFORMAT_APPLY" val="1"/>
</p:tagLst>
</file>

<file path=ppt/tags/tag22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49"/>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8049_1*l_h_x*1_1_1"/>
  <p:tag name="KSO_WM_UNIT_INDEX" val="1_1_1"/>
  <p:tag name="KSO_WM_UNIT_LAYERLEVEL" val="1_1_1"/>
  <p:tag name="KSO_WM_UNIT_TEXT_FILL_FORE_SCHEMECOLOR_INDEX" val="13"/>
  <p:tag name="KSO_WM_UNIT_TEXT_FILL_TYPE" val="1"/>
  <p:tag name="KSO_WM_UNIT_TYPE" val="l_h_x"/>
  <p:tag name="KSO_WM_UNIT_USESOURCEFORMAT_APPLY" val="1"/>
  <p:tag name="KSO_WM_UNIT_VALUE" val="175*133"/>
</p:tagLst>
</file>

<file path=ppt/tags/tag2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5"/>
  <p:tag name="KSO_WM_UNIT_FILL_TYPE" val="1"/>
  <p:tag name="KSO_WM_UNIT_ID" val="diagram20174766_4*l_i*1_22"/>
  <p:tag name="KSO_WM_UNIT_INDEX" val="1_22"/>
  <p:tag name="KSO_WM_UNIT_LAYERLEVEL" val="1_1"/>
  <p:tag name="KSO_WM_UNIT_TEXT_FILL_FORE_SCHEMECOLOR_INDEX" val="2"/>
  <p:tag name="KSO_WM_UNIT_TEXT_FILL_TYPE" val="1"/>
  <p:tag name="KSO_WM_UNIT_TYPE" val="l_i"/>
</p:tagLst>
</file>

<file path=ppt/tags/tag23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49"/>
  <p:tag name="KSO_WM_UNIT_COMPATIBLE" val="0"/>
  <p:tag name="KSO_WM_UNIT_DIAGRAM_ISNUMVISUAL" val="0"/>
  <p:tag name="KSO_WM_UNIT_DIAGRAM_ISREFERUNIT" val="0"/>
  <p:tag name="KSO_WM_UNIT_HIGHLIGHT" val="0"/>
  <p:tag name="KSO_WM_UNIT_ID" val="diagram20188049_1*l_h_f*1_1_1"/>
  <p:tag name="KSO_WM_UNIT_INDEX" val="1_1_1"/>
  <p:tag name="KSO_WM_UNIT_LAYERLEVEL" val="1_1_1"/>
  <p:tag name="KSO_WM_UNIT_PRESET_TEXT" val="单击此处添加文本具体内容"/>
  <p:tag name="KSO_WM_UNIT_TEXT_FILL_FORE_SCHEMECOLOR_INDEX" val="13"/>
  <p:tag name="KSO_WM_UNIT_TEXT_FILL_TYPE" val="1"/>
  <p:tag name="KSO_WM_UNIT_TYPE" val="l_h_f"/>
  <p:tag name="KSO_WM_UNIT_USESOURCEFORMAT_APPLY" val="1"/>
  <p:tag name="KSO_WM_UNIT_VALUE" val="38"/>
</p:tagLst>
</file>

<file path=ppt/tags/tag23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49"/>
  <p:tag name="KSO_WM_UNIT_COMPATIBLE" val="0"/>
  <p:tag name="KSO_WM_UNIT_DIAGRAM_ISNUMVISUAL" val="0"/>
  <p:tag name="KSO_WM_UNIT_DIAGRAM_ISREFERUNIT" val="0"/>
  <p:tag name="KSO_WM_UNIT_HIGHLIGHT" val="0"/>
  <p:tag name="KSO_WM_UNIT_ID" val="diagram20188049_1*l_h_a*1_1_1"/>
  <p:tag name="KSO_WM_UNIT_INDEX" val="1_1_1"/>
  <p:tag name="KSO_WM_UNIT_ISCONTENTSTITLE" val="0"/>
  <p:tag name="KSO_WM_UNIT_LAYERLEVEL" val="1_1_1"/>
  <p:tag name="KSO_WM_UNIT_PRESET_TEXT" val="单击此处添加标题"/>
  <p:tag name="KSO_WM_UNIT_TEXT_FILL_FORE_SCHEMECOLOR_INDEX" val="13"/>
  <p:tag name="KSO_WM_UNIT_TEXT_FILL_TYPE" val="1"/>
  <p:tag name="KSO_WM_UNIT_TYPE" val="l_h_a"/>
  <p:tag name="KSO_WM_UNIT_USESOURCEFORMAT_APPLY" val="1"/>
  <p:tag name="KSO_WM_UNIT_VALUE" val="12"/>
</p:tagLst>
</file>

<file path=ppt/tags/tag232.xml><?xml version="1.0" encoding="utf-8"?>
<p:tagLst xmlns:p="http://schemas.openxmlformats.org/presentationml/2006/main">
  <p:tag name="KSO_WM_SLIDE_ITEM_CNT" val="1"/>
  <p:tag name="KSO_WM_SLIDE_MODEL_TYPE" val="cover"/>
</p:tagLst>
</file>

<file path=ppt/tags/tag23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49"/>
  <p:tag name="KSO_WM_UNIT_COMPATIBLE" val="0"/>
  <p:tag name="KSO_WM_UNIT_DIAGRAM_ISNUMVISUAL" val="0"/>
  <p:tag name="KSO_WM_UNIT_DIAGRAM_ISREFERUNIT" val="0"/>
  <p:tag name="KSO_WM_UNIT_HIGHLIGHT" val="0"/>
  <p:tag name="KSO_WM_UNIT_ID" val="diagram20188049_1*l_h_f*1_1_1"/>
  <p:tag name="KSO_WM_UNIT_INDEX" val="1_1_1"/>
  <p:tag name="KSO_WM_UNIT_LAYERLEVEL" val="1_1_1"/>
  <p:tag name="KSO_WM_UNIT_PRESET_TEXT" val="单击此处添加文本具体内容"/>
  <p:tag name="KSO_WM_UNIT_TEXT_FILL_FORE_SCHEMECOLOR_INDEX" val="13"/>
  <p:tag name="KSO_WM_UNIT_TEXT_FILL_TYPE" val="1"/>
  <p:tag name="KSO_WM_UNIT_TYPE" val="l_h_f"/>
  <p:tag name="KSO_WM_UNIT_USESOURCEFORMAT_APPLY" val="1"/>
  <p:tag name="KSO_WM_UNIT_VALUE" val="38"/>
</p:tagLst>
</file>

<file path=ppt/tags/tag23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CLEAR" val="0"/>
  <p:tag name="KSO_WM_UNIT_COMPATIBLE" val="0"/>
  <p:tag name="KSO_WM_UNIT_HIGHLIGHT" val="0"/>
  <p:tag name="KSO_WM_UNIT_ID" val="diagram20182012_1*l_h_f*1_1_1"/>
  <p:tag name="KSO_WM_UNIT_INDEX" val="1_1_1"/>
  <p:tag name="KSO_WM_UNIT_LAYERLEVEL" val="1_1_1"/>
  <p:tag name="KSO_WM_UNIT_PRESET_TEXT" val="请在这里输入您的内容文字请在这里输入您的内容请在这里输入您的内容文字请在这里输请在这里输入您的内容文字请在这里输入您的内容请在这里输入您的内容文字请在这里输入您的内容文字"/>
  <p:tag name="KSO_WM_UNIT_TEXT_FILL_FORE_SCHEMECOLOR_INDEX" val="13"/>
  <p:tag name="KSO_WM_UNIT_TEXT_FILL_TYPE" val="1"/>
  <p:tag name="KSO_WM_UNIT_TYPE" val="l_h_f"/>
  <p:tag name="KSO_WM_UNIT_USESOURCEFORMAT_APPLY" val="1"/>
  <p:tag name="KSO_WM_UNIT_VALUE" val="92"/>
</p:tagLst>
</file>

<file path=ppt/tags/tag23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1"/>
  <p:tag name="KSO_WM_UNIT_INDEX" val="1_1"/>
  <p:tag name="KSO_WM_UNIT_LAYERLEVEL" val="1_1"/>
  <p:tag name="KSO_WM_UNIT_TEXT_FILL_FORE_SCHEMECOLOR_INDEX" val="13"/>
  <p:tag name="KSO_WM_UNIT_TEXT_FILL_TYPE" val="1"/>
  <p:tag name="KSO_WM_UNIT_TYPE" val="l_i"/>
  <p:tag name="KSO_WM_UNIT_USESOURCEFORMAT_APPLY" val="1"/>
</p:tagLst>
</file>

<file path=ppt/tags/tag23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2"/>
  <p:tag name="KSO_WM_UNIT_INDEX" val="1_2"/>
  <p:tag name="KSO_WM_UNIT_LAYERLEVEL" val="1_1"/>
  <p:tag name="KSO_WM_UNIT_TEXT_FILL_FORE_SCHEMECOLOR_INDEX" val="13"/>
  <p:tag name="KSO_WM_UNIT_TEXT_FILL_TYPE" val="1"/>
  <p:tag name="KSO_WM_UNIT_TYPE" val="l_i"/>
  <p:tag name="KSO_WM_UNIT_USESOURCEFORMAT_APPLY" val="1"/>
</p:tagLst>
</file>

<file path=ppt/tags/tag23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3"/>
  <p:tag name="KSO_WM_UNIT_INDEX" val="1_3"/>
  <p:tag name="KSO_WM_UNIT_LAYERLEVEL" val="1_1"/>
  <p:tag name="KSO_WM_UNIT_TEXT_FILL_FORE_SCHEMECOLOR_INDEX" val="13"/>
  <p:tag name="KSO_WM_UNIT_TEXT_FILL_TYPE" val="1"/>
  <p:tag name="KSO_WM_UNIT_TYPE" val="l_i"/>
  <p:tag name="KSO_WM_UNIT_USESOURCEFORMAT_APPLY" val="1"/>
</p:tagLst>
</file>

<file path=ppt/tags/tag23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4"/>
  <p:tag name="KSO_WM_UNIT_INDEX" val="1_4"/>
  <p:tag name="KSO_WM_UNIT_LAYERLEVEL" val="1_1"/>
  <p:tag name="KSO_WM_UNIT_TEXT_FILL_FORE_SCHEMECOLOR_INDEX" val="13"/>
  <p:tag name="KSO_WM_UNIT_TEXT_FILL_TYPE" val="1"/>
  <p:tag name="KSO_WM_UNIT_TYPE" val="l_i"/>
  <p:tag name="KSO_WM_UNIT_USESOURCEFORMAT_APPLY" val="1"/>
</p:tagLst>
</file>

<file path=ppt/tags/tag23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5"/>
  <p:tag name="KSO_WM_UNIT_INDEX" val="1_5"/>
  <p:tag name="KSO_WM_UNIT_LAYERLEVEL" val="1_1"/>
  <p:tag name="KSO_WM_UNIT_TEXT_FILL_FORE_SCHEMECOLOR_INDEX" val="13"/>
  <p:tag name="KSO_WM_UNIT_TEXT_FILL_TYPE" val="1"/>
  <p:tag name="KSO_WM_UNIT_TYPE" val="l_i"/>
  <p:tag name="KSO_WM_UNIT_USESOURCEFORMAT_APPLY" val="1"/>
</p:tagLst>
</file>

<file path=ppt/tags/tag2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23"/>
  <p:tag name="KSO_WM_UNIT_INDEX" val="1_23"/>
  <p:tag name="KSO_WM_UNIT_LAYERLEVEL" val="1_1"/>
  <p:tag name="KSO_WM_UNIT_TEXT_FILL_FORE_SCHEMECOLOR_INDEX" val="2"/>
  <p:tag name="KSO_WM_UNIT_TEXT_FILL_TYPE" val="1"/>
  <p:tag name="KSO_WM_UNIT_TYPE" val="l_i"/>
</p:tagLst>
</file>

<file path=ppt/tags/tag24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6"/>
  <p:tag name="KSO_WM_UNIT_INDEX" val="1_6"/>
  <p:tag name="KSO_WM_UNIT_LAYERLEVEL" val="1_1"/>
  <p:tag name="KSO_WM_UNIT_TEXT_FILL_FORE_SCHEMECOLOR_INDEX" val="13"/>
  <p:tag name="KSO_WM_UNIT_TEXT_FILL_TYPE" val="1"/>
  <p:tag name="KSO_WM_UNIT_TYPE" val="l_i"/>
  <p:tag name="KSO_WM_UNIT_USESOURCEFORMAT_APPLY" val="1"/>
</p:tagLst>
</file>

<file path=ppt/tags/tag24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7"/>
  <p:tag name="KSO_WM_UNIT_INDEX" val="1_7"/>
  <p:tag name="KSO_WM_UNIT_LAYERLEVEL" val="1_1"/>
  <p:tag name="KSO_WM_UNIT_TEXT_FILL_FORE_SCHEMECOLOR_INDEX" val="13"/>
  <p:tag name="KSO_WM_UNIT_TEXT_FILL_TYPE" val="1"/>
  <p:tag name="KSO_WM_UNIT_TYPE" val="l_i"/>
  <p:tag name="KSO_WM_UNIT_USESOURCEFORMAT_APPLY" val="1"/>
</p:tagLst>
</file>

<file path=ppt/tags/tag24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8"/>
  <p:tag name="KSO_WM_UNIT_INDEX" val="1_8"/>
  <p:tag name="KSO_WM_UNIT_LAYERLEVEL" val="1_1"/>
  <p:tag name="KSO_WM_UNIT_TEXT_FILL_FORE_SCHEMECOLOR_INDEX" val="13"/>
  <p:tag name="KSO_WM_UNIT_TEXT_FILL_TYPE" val="1"/>
  <p:tag name="KSO_WM_UNIT_TYPE" val="l_i"/>
  <p:tag name="KSO_WM_UNIT_USESOURCEFORMAT_APPLY" val="1"/>
</p:tagLst>
</file>

<file path=ppt/tags/tag24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9"/>
  <p:tag name="KSO_WM_UNIT_INDEX" val="1_9"/>
  <p:tag name="KSO_WM_UNIT_LAYERLEVEL" val="1_1"/>
  <p:tag name="KSO_WM_UNIT_TEXT_FILL_FORE_SCHEMECOLOR_INDEX" val="13"/>
  <p:tag name="KSO_WM_UNIT_TEXT_FILL_TYPE" val="1"/>
  <p:tag name="KSO_WM_UNIT_TYPE" val="l_i"/>
  <p:tag name="KSO_WM_UNIT_USESOURCEFORMAT_APPLY" val="1"/>
</p:tagLst>
</file>

<file path=ppt/tags/tag24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10"/>
  <p:tag name="KSO_WM_UNIT_INDEX" val="1_10"/>
  <p:tag name="KSO_WM_UNIT_LAYERLEVEL" val="1_1"/>
  <p:tag name="KSO_WM_UNIT_TEXT_FILL_FORE_SCHEMECOLOR_INDEX" val="13"/>
  <p:tag name="KSO_WM_UNIT_TEXT_FILL_TYPE" val="1"/>
  <p:tag name="KSO_WM_UNIT_TYPE" val="l_i"/>
  <p:tag name="KSO_WM_UNIT_USESOURCEFORMAT_APPLY" val="1"/>
</p:tagLst>
</file>

<file path=ppt/tags/tag24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11"/>
  <p:tag name="KSO_WM_UNIT_INDEX" val="1_11"/>
  <p:tag name="KSO_WM_UNIT_LAYERLEVEL" val="1_1"/>
  <p:tag name="KSO_WM_UNIT_TEXT_FILL_FORE_SCHEMECOLOR_INDEX" val="13"/>
  <p:tag name="KSO_WM_UNIT_TEXT_FILL_TYPE" val="1"/>
  <p:tag name="KSO_WM_UNIT_TYPE" val="l_i"/>
  <p:tag name="KSO_WM_UNIT_USESOURCEFORMAT_APPLY" val="1"/>
</p:tagLst>
</file>

<file path=ppt/tags/tag24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7"/>
  <p:tag name="KSO_WM_UNIT_FILL_TYPE" val="1"/>
  <p:tag name="KSO_WM_UNIT_ID" val="diagram20182012_1*l_i*1_12"/>
  <p:tag name="KSO_WM_UNIT_INDEX" val="1_12"/>
  <p:tag name="KSO_WM_UNIT_LAYERLEVEL" val="1_1"/>
  <p:tag name="KSO_WM_UNIT_TEXT_FILL_FORE_SCHEMECOLOR_INDEX" val="13"/>
  <p:tag name="KSO_WM_UNIT_TEXT_FILL_TYPE" val="1"/>
  <p:tag name="KSO_WM_UNIT_TYPE" val="l_i"/>
  <p:tag name="KSO_WM_UNIT_USESOURCEFORMAT_APPLY" val="1"/>
</p:tagLst>
</file>

<file path=ppt/tags/tag24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9"/>
  <p:tag name="KSO_WM_UNIT_FILL_TYPE" val="1"/>
  <p:tag name="KSO_WM_UNIT_ID" val="diagram20182012_1*l_i*1_13"/>
  <p:tag name="KSO_WM_UNIT_INDEX" val="1_13"/>
  <p:tag name="KSO_WM_UNIT_LAYERLEVEL" val="1_1"/>
  <p:tag name="KSO_WM_UNIT_TEXT_FILL_FORE_SCHEMECOLOR_INDEX" val="13"/>
  <p:tag name="KSO_WM_UNIT_TEXT_FILL_TYPE" val="1"/>
  <p:tag name="KSO_WM_UNIT_TYPE" val="l_i"/>
  <p:tag name="KSO_WM_UNIT_USESOURCEFORMAT_APPLY" val="1"/>
</p:tagLst>
</file>

<file path=ppt/tags/tag24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7"/>
  <p:tag name="KSO_WM_UNIT_FILL_TYPE" val="1"/>
  <p:tag name="KSO_WM_UNIT_ID" val="diagram20182012_1*l_i*1_14"/>
  <p:tag name="KSO_WM_UNIT_INDEX" val="1_14"/>
  <p:tag name="KSO_WM_UNIT_LAYERLEVEL" val="1_1"/>
  <p:tag name="KSO_WM_UNIT_TEXT_FILL_FORE_SCHEMECOLOR_INDEX" val="13"/>
  <p:tag name="KSO_WM_UNIT_TEXT_FILL_TYPE" val="1"/>
  <p:tag name="KSO_WM_UNIT_TYPE" val="l_i"/>
  <p:tag name="KSO_WM_UNIT_USESOURCEFORMAT_APPLY" val="1"/>
</p:tagLst>
</file>

<file path=ppt/tags/tag24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9"/>
  <p:tag name="KSO_WM_UNIT_FILL_TYPE" val="1"/>
  <p:tag name="KSO_WM_UNIT_ID" val="diagram20182012_1*l_i*1_15"/>
  <p:tag name="KSO_WM_UNIT_INDEX" val="1_15"/>
  <p:tag name="KSO_WM_UNIT_LAYERLEVEL" val="1_1"/>
  <p:tag name="KSO_WM_UNIT_TEXT_FILL_FORE_SCHEMECOLOR_INDEX" val="13"/>
  <p:tag name="KSO_WM_UNIT_TEXT_FILL_TYPE" val="1"/>
  <p:tag name="KSO_WM_UNIT_TYPE" val="l_i"/>
  <p:tag name="KSO_WM_UNIT_USESOURCEFORMAT_APPLY" val="1"/>
</p:tagLst>
</file>

<file path=ppt/tags/tag2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24"/>
  <p:tag name="KSO_WM_UNIT_INDEX" val="1_24"/>
  <p:tag name="KSO_WM_UNIT_LAYERLEVEL" val="1_1"/>
  <p:tag name="KSO_WM_UNIT_TEXT_FILL_FORE_SCHEMECOLOR_INDEX" val="2"/>
  <p:tag name="KSO_WM_UNIT_TEXT_FILL_TYPE" val="1"/>
  <p:tag name="KSO_WM_UNIT_TYPE" val="l_i"/>
</p:tagLst>
</file>

<file path=ppt/tags/tag25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16"/>
  <p:tag name="KSO_WM_UNIT_INDEX" val="1_16"/>
  <p:tag name="KSO_WM_UNIT_LAYERLEVEL" val="1_1"/>
  <p:tag name="KSO_WM_UNIT_TEXT_FILL_FORE_SCHEMECOLOR_INDEX" val="13"/>
  <p:tag name="KSO_WM_UNIT_TEXT_FILL_TYPE" val="1"/>
  <p:tag name="KSO_WM_UNIT_TYPE" val="l_i"/>
  <p:tag name="KSO_WM_UNIT_USESOURCEFORMAT_APPLY" val="1"/>
</p:tagLst>
</file>

<file path=ppt/tags/tag25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17"/>
  <p:tag name="KSO_WM_UNIT_INDEX" val="1_17"/>
  <p:tag name="KSO_WM_UNIT_LAYERLEVEL" val="1_1"/>
  <p:tag name="KSO_WM_UNIT_TEXT_FILL_FORE_SCHEMECOLOR_INDEX" val="13"/>
  <p:tag name="KSO_WM_UNIT_TEXT_FILL_TYPE" val="1"/>
  <p:tag name="KSO_WM_UNIT_TYPE" val="l_i"/>
  <p:tag name="KSO_WM_UNIT_USESOURCEFORMAT_APPLY" val="1"/>
</p:tagLst>
</file>

<file path=ppt/tags/tag25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18"/>
  <p:tag name="KSO_WM_UNIT_INDEX" val="1_18"/>
  <p:tag name="KSO_WM_UNIT_LAYERLEVEL" val="1_1"/>
  <p:tag name="KSO_WM_UNIT_TEXT_FILL_FORE_SCHEMECOLOR_INDEX" val="13"/>
  <p:tag name="KSO_WM_UNIT_TEXT_FILL_TYPE" val="1"/>
  <p:tag name="KSO_WM_UNIT_TYPE" val="l_i"/>
  <p:tag name="KSO_WM_UNIT_USESOURCEFORMAT_APPLY" val="1"/>
</p:tagLst>
</file>

<file path=ppt/tags/tag25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5"/>
  <p:tag name="KSO_WM_UNIT_FILL_TYPE" val="1"/>
  <p:tag name="KSO_WM_UNIT_ID" val="diagram20182012_1*l_i*1_19"/>
  <p:tag name="KSO_WM_UNIT_INDEX" val="1_19"/>
  <p:tag name="KSO_WM_UNIT_LAYERLEVEL" val="1_1"/>
  <p:tag name="KSO_WM_UNIT_TEXT_FILL_FORE_SCHEMECOLOR_INDEX" val="13"/>
  <p:tag name="KSO_WM_UNIT_TEXT_FILL_TYPE" val="1"/>
  <p:tag name="KSO_WM_UNIT_TYPE" val="l_i"/>
  <p:tag name="KSO_WM_UNIT_USESOURCEFORMAT_APPLY" val="1"/>
</p:tagLst>
</file>

<file path=ppt/tags/tag254.xml><?xml version="1.0" encoding="utf-8"?>
<p:tagLst xmlns:p="http://schemas.openxmlformats.org/presentationml/2006/main">
  <p:tag name="KSO_WM_BEAUTIFY_FLAG" val="#wm#"/>
  <p:tag name="KSO_WM_TAG_VERSION" val="1.0"/>
  <p:tag name="KSO_WM_TEMPLATE_CATEGORY" val="diagram"/>
  <p:tag name="KSO_WM_TEMPLATE_INDEX" val="20182012"/>
  <p:tag name="KSO_WM_UNIT_ID" val="diagram20182012_1*i*25"/>
  <p:tag name="KSO_WM_UNIT_INDEX" val="25"/>
  <p:tag name="KSO_WM_UNIT_TYPE" val="i"/>
</p:tagLst>
</file>

<file path=ppt/tags/tag25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6"/>
  <p:tag name="KSO_WM_UNIT_FILL_TYPE" val="1"/>
  <p:tag name="KSO_WM_UNIT_ID" val="diagram20182012_1*l_i*1_20"/>
  <p:tag name="KSO_WM_UNIT_INDEX" val="1_20"/>
  <p:tag name="KSO_WM_UNIT_LAYERLEVEL" val="1_1"/>
  <p:tag name="KSO_WM_UNIT_TEXT_FILL_FORE_SCHEMECOLOR_INDEX" val="13"/>
  <p:tag name="KSO_WM_UNIT_TEXT_FILL_TYPE" val="1"/>
  <p:tag name="KSO_WM_UNIT_TYPE" val="l_i"/>
  <p:tag name="KSO_WM_UNIT_USESOURCEFORMAT_APPLY" val="1"/>
</p:tagLst>
</file>

<file path=ppt/tags/tag25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7"/>
  <p:tag name="KSO_WM_UNIT_FILL_TYPE" val="1"/>
  <p:tag name="KSO_WM_UNIT_ID" val="diagram20182012_1*l_i*1_21"/>
  <p:tag name="KSO_WM_UNIT_INDEX" val="1_21"/>
  <p:tag name="KSO_WM_UNIT_LAYERLEVEL" val="1_1"/>
  <p:tag name="KSO_WM_UNIT_TEXT_FILL_FORE_SCHEMECOLOR_INDEX" val="13"/>
  <p:tag name="KSO_WM_UNIT_TEXT_FILL_TYPE" val="1"/>
  <p:tag name="KSO_WM_UNIT_TYPE" val="l_i"/>
  <p:tag name="KSO_WM_UNIT_USESOURCEFORMAT_APPLY" val="1"/>
</p:tagLst>
</file>

<file path=ppt/tags/tag25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ID" val="diagram20182012_1*l_i*1_22"/>
  <p:tag name="KSO_WM_UNIT_INDEX" val="1_22"/>
  <p:tag name="KSO_WM_UNIT_LAYERLEVEL" val="1_1"/>
  <p:tag name="KSO_WM_UNIT_TEXT_FILL_FORE_SCHEMECOLOR_INDEX" val="13"/>
  <p:tag name="KSO_WM_UNIT_TEXT_FILL_TYPE" val="1"/>
  <p:tag name="KSO_WM_UNIT_TYPE" val="l_i"/>
  <p:tag name="KSO_WM_UNIT_USESOURCEFORMAT_APPLY" val="1"/>
</p:tagLst>
</file>

<file path=ppt/tags/tag25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7"/>
  <p:tag name="KSO_WM_UNIT_FILL_TYPE" val="1"/>
  <p:tag name="KSO_WM_UNIT_ID" val="diagram20182012_1*l_i*1_23"/>
  <p:tag name="KSO_WM_UNIT_INDEX" val="1_23"/>
  <p:tag name="KSO_WM_UNIT_LAYERLEVEL" val="1_1"/>
  <p:tag name="KSO_WM_UNIT_TEXT_FILL_FORE_SCHEMECOLOR_INDEX" val="13"/>
  <p:tag name="KSO_WM_UNIT_TEXT_FILL_TYPE" val="1"/>
  <p:tag name="KSO_WM_UNIT_TYPE" val="l_i"/>
  <p:tag name="KSO_WM_UNIT_USESOURCEFORMAT_APPLY" val="1"/>
</p:tagLst>
</file>

<file path=ppt/tags/tag25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7"/>
  <p:tag name="KSO_WM_UNIT_FILL_TYPE" val="1"/>
  <p:tag name="KSO_WM_UNIT_ID" val="diagram20182012_1*l_i*1_24"/>
  <p:tag name="KSO_WM_UNIT_INDEX" val="1_24"/>
  <p:tag name="KSO_WM_UNIT_LAYERLEVEL" val="1_1"/>
  <p:tag name="KSO_WM_UNIT_TEXT_FILL_FORE_SCHEMECOLOR_INDEX" val="13"/>
  <p:tag name="KSO_WM_UNIT_TEXT_FILL_TYPE" val="1"/>
  <p:tag name="KSO_WM_UNIT_TYPE" val="l_i"/>
  <p:tag name="KSO_WM_UNIT_USESOURCEFORMAT_APPLY" val="1"/>
</p:tagLst>
</file>

<file path=ppt/tags/tag2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25"/>
  <p:tag name="KSO_WM_UNIT_INDEX" val="1_25"/>
  <p:tag name="KSO_WM_UNIT_LAYERLEVEL" val="1_1"/>
  <p:tag name="KSO_WM_UNIT_TEXT_FILL_FORE_SCHEMECOLOR_INDEX" val="2"/>
  <p:tag name="KSO_WM_UNIT_TEXT_FILL_TYPE" val="1"/>
  <p:tag name="KSO_WM_UNIT_TYPE" val="l_i"/>
</p:tagLst>
</file>

<file path=ppt/tags/tag26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ID" val="diagram20182012_1*l_i*1_25"/>
  <p:tag name="KSO_WM_UNIT_INDEX" val="1_25"/>
  <p:tag name="KSO_WM_UNIT_LAYERLEVEL" val="1_1"/>
  <p:tag name="KSO_WM_UNIT_TEXT_FILL_FORE_SCHEMECOLOR_INDEX" val="13"/>
  <p:tag name="KSO_WM_UNIT_TEXT_FILL_TYPE" val="1"/>
  <p:tag name="KSO_WM_UNIT_TYPE" val="l_i"/>
  <p:tag name="KSO_WM_UNIT_USESOURCEFORMAT_APPLY" val="1"/>
</p:tagLst>
</file>

<file path=ppt/tags/tag26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7"/>
  <p:tag name="KSO_WM_UNIT_FILL_TYPE" val="1"/>
  <p:tag name="KSO_WM_UNIT_ID" val="diagram20182012_1*l_i*1_26"/>
  <p:tag name="KSO_WM_UNIT_INDEX" val="1_26"/>
  <p:tag name="KSO_WM_UNIT_LAYERLEVEL" val="1_1"/>
  <p:tag name="KSO_WM_UNIT_TEXT_FILL_FORE_SCHEMECOLOR_INDEX" val="13"/>
  <p:tag name="KSO_WM_UNIT_TEXT_FILL_TYPE" val="1"/>
  <p:tag name="KSO_WM_UNIT_TYPE" val="l_i"/>
  <p:tag name="KSO_WM_UNIT_USESOURCEFORMAT_APPLY" val="1"/>
</p:tagLst>
</file>

<file path=ppt/tags/tag26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7"/>
  <p:tag name="KSO_WM_UNIT_FILL_TYPE" val="1"/>
  <p:tag name="KSO_WM_UNIT_ID" val="diagram20182012_1*l_i*1_27"/>
  <p:tag name="KSO_WM_UNIT_INDEX" val="1_27"/>
  <p:tag name="KSO_WM_UNIT_LAYERLEVEL" val="1_1"/>
  <p:tag name="KSO_WM_UNIT_TEXT_FILL_FORE_SCHEMECOLOR_INDEX" val="13"/>
  <p:tag name="KSO_WM_UNIT_TEXT_FILL_TYPE" val="1"/>
  <p:tag name="KSO_WM_UNIT_TYPE" val="l_i"/>
  <p:tag name="KSO_WM_UNIT_USESOURCEFORMAT_APPLY" val="1"/>
</p:tagLst>
</file>

<file path=ppt/tags/tag263.xml><?xml version="1.0" encoding="utf-8"?>
<p:tagLst xmlns:p="http://schemas.openxmlformats.org/presentationml/2006/main">
  <p:tag name="KSO_WM_BEAUTIFY_FLAG" val="#wm#"/>
  <p:tag name="KSO_WM_TAG_VERSION" val="1.0"/>
  <p:tag name="KSO_WM_TEMPLATE_CATEGORY" val="diagram"/>
  <p:tag name="KSO_WM_TEMPLATE_INDEX" val="20182012"/>
  <p:tag name="KSO_WM_UNIT_ID" val="diagram20182012_1*i*42"/>
  <p:tag name="KSO_WM_UNIT_INDEX" val="42"/>
  <p:tag name="KSO_WM_UNIT_TYPE" val="i"/>
</p:tagLst>
</file>

<file path=ppt/tags/tag26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6"/>
  <p:tag name="KSO_WM_UNIT_FILL_TYPE" val="1"/>
  <p:tag name="KSO_WM_UNIT_ID" val="diagram20182012_1*l_i*1_28"/>
  <p:tag name="KSO_WM_UNIT_INDEX" val="1_28"/>
  <p:tag name="KSO_WM_UNIT_LAYERLEVEL" val="1_1"/>
  <p:tag name="KSO_WM_UNIT_TEXT_FILL_FORE_SCHEMECOLOR_INDEX" val="13"/>
  <p:tag name="KSO_WM_UNIT_TEXT_FILL_TYPE" val="1"/>
  <p:tag name="KSO_WM_UNIT_TYPE" val="l_i"/>
  <p:tag name="KSO_WM_UNIT_USESOURCEFORMAT_APPLY" val="1"/>
</p:tagLst>
</file>

<file path=ppt/tags/tag26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7"/>
  <p:tag name="KSO_WM_UNIT_FILL_TYPE" val="1"/>
  <p:tag name="KSO_WM_UNIT_ID" val="diagram20182012_1*l_i*1_29"/>
  <p:tag name="KSO_WM_UNIT_INDEX" val="1_29"/>
  <p:tag name="KSO_WM_UNIT_LAYERLEVEL" val="1_1"/>
  <p:tag name="KSO_WM_UNIT_TEXT_FILL_FORE_SCHEMECOLOR_INDEX" val="13"/>
  <p:tag name="KSO_WM_UNIT_TEXT_FILL_TYPE" val="1"/>
  <p:tag name="KSO_WM_UNIT_TYPE" val="l_i"/>
  <p:tag name="KSO_WM_UNIT_USESOURCEFORMAT_APPLY" val="1"/>
</p:tagLst>
</file>

<file path=ppt/tags/tag26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7"/>
  <p:tag name="KSO_WM_UNIT_FILL_TYPE" val="1"/>
  <p:tag name="KSO_WM_UNIT_ID" val="diagram20182012_1*l_i*1_30"/>
  <p:tag name="KSO_WM_UNIT_INDEX" val="1_30"/>
  <p:tag name="KSO_WM_UNIT_LAYERLEVEL" val="1_1"/>
  <p:tag name="KSO_WM_UNIT_TEXT_FILL_FORE_SCHEMECOLOR_INDEX" val="13"/>
  <p:tag name="KSO_WM_UNIT_TEXT_FILL_TYPE" val="1"/>
  <p:tag name="KSO_WM_UNIT_TYPE" val="l_i"/>
  <p:tag name="KSO_WM_UNIT_USESOURCEFORMAT_APPLY" val="1"/>
</p:tagLst>
</file>

<file path=ppt/tags/tag26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7"/>
  <p:tag name="KSO_WM_UNIT_FILL_TYPE" val="1"/>
  <p:tag name="KSO_WM_UNIT_ID" val="diagram20182012_1*l_i*1_31"/>
  <p:tag name="KSO_WM_UNIT_INDEX" val="1_31"/>
  <p:tag name="KSO_WM_UNIT_LAYERLEVEL" val="1_1"/>
  <p:tag name="KSO_WM_UNIT_TEXT_FILL_FORE_SCHEMECOLOR_INDEX" val="13"/>
  <p:tag name="KSO_WM_UNIT_TEXT_FILL_TYPE" val="1"/>
  <p:tag name="KSO_WM_UNIT_TYPE" val="l_i"/>
  <p:tag name="KSO_WM_UNIT_USESOURCEFORMAT_APPLY" val="1"/>
</p:tagLst>
</file>

<file path=ppt/tags/tag26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7"/>
  <p:tag name="KSO_WM_UNIT_FILL_TYPE" val="1"/>
  <p:tag name="KSO_WM_UNIT_ID" val="diagram20182012_1*l_i*1_33"/>
  <p:tag name="KSO_WM_UNIT_INDEX" val="1_33"/>
  <p:tag name="KSO_WM_UNIT_LAYERLEVEL" val="1_1"/>
  <p:tag name="KSO_WM_UNIT_TEXT_FILL_FORE_SCHEMECOLOR_INDEX" val="13"/>
  <p:tag name="KSO_WM_UNIT_TEXT_FILL_TYPE" val="1"/>
  <p:tag name="KSO_WM_UNIT_TYPE" val="l_i"/>
  <p:tag name="KSO_WM_UNIT_USESOURCEFORMAT_APPLY" val="1"/>
</p:tagLst>
</file>

<file path=ppt/tags/tag26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7"/>
  <p:tag name="KSO_WM_UNIT_FILL_TYPE" val="1"/>
  <p:tag name="KSO_WM_UNIT_ID" val="diagram20182012_1*l_i*1_34"/>
  <p:tag name="KSO_WM_UNIT_INDEX" val="1_34"/>
  <p:tag name="KSO_WM_UNIT_LAYERLEVEL" val="1_1"/>
  <p:tag name="KSO_WM_UNIT_TEXT_FILL_FORE_SCHEMECOLOR_INDEX" val="13"/>
  <p:tag name="KSO_WM_UNIT_TEXT_FILL_TYPE" val="1"/>
  <p:tag name="KSO_WM_UNIT_TYPE" val="l_i"/>
  <p:tag name="KSO_WM_UNIT_USESOURCEFORMAT_APPLY" val="1"/>
</p:tagLst>
</file>

<file path=ppt/tags/tag2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5"/>
  <p:tag name="KSO_WM_UNIT_FILL_TYPE" val="1"/>
  <p:tag name="KSO_WM_UNIT_ID" val="diagram20174766_4*l_i*1_26"/>
  <p:tag name="KSO_WM_UNIT_INDEX" val="1_26"/>
  <p:tag name="KSO_WM_UNIT_LAYERLEVEL" val="1_1"/>
  <p:tag name="KSO_WM_UNIT_TEXT_FILL_FORE_SCHEMECOLOR_INDEX" val="2"/>
  <p:tag name="KSO_WM_UNIT_TEXT_FILL_TYPE" val="1"/>
  <p:tag name="KSO_WM_UNIT_TYPE" val="l_i"/>
</p:tagLst>
</file>

<file path=ppt/tags/tag270.xml><?xml version="1.0" encoding="utf-8"?>
<p:tagLst xmlns:p="http://schemas.openxmlformats.org/presentationml/2006/main">
  <p:tag name="KSO_WM_BEAUTIFY_FLAG" val="#wm#"/>
  <p:tag name="KSO_WM_TAG_VERSION" val="1.0"/>
  <p:tag name="KSO_WM_TEMPLATE_CATEGORY" val="diagram"/>
  <p:tag name="KSO_WM_TEMPLATE_INDEX" val="20182012"/>
  <p:tag name="KSO_WM_UNIT_ID" val="diagram20182012_1*i*55"/>
  <p:tag name="KSO_WM_UNIT_INDEX" val="55"/>
  <p:tag name="KSO_WM_UNIT_TYPE" val="i"/>
</p:tagLst>
</file>

<file path=ppt/tags/tag27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35"/>
  <p:tag name="KSO_WM_UNIT_INDEX" val="1_35"/>
  <p:tag name="KSO_WM_UNIT_LAYERLEVEL" val="1_1"/>
  <p:tag name="KSO_WM_UNIT_TEXT_FILL_FORE_SCHEMECOLOR_INDEX" val="13"/>
  <p:tag name="KSO_WM_UNIT_TEXT_FILL_TYPE" val="1"/>
  <p:tag name="KSO_WM_UNIT_TYPE" val="l_i"/>
  <p:tag name="KSO_WM_UNIT_USESOURCEFORMAT_APPLY" val="1"/>
</p:tagLst>
</file>

<file path=ppt/tags/tag27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36"/>
  <p:tag name="KSO_WM_UNIT_INDEX" val="1_36"/>
  <p:tag name="KSO_WM_UNIT_LAYERLEVEL" val="1_1"/>
  <p:tag name="KSO_WM_UNIT_TEXT_FILL_FORE_SCHEMECOLOR_INDEX" val="13"/>
  <p:tag name="KSO_WM_UNIT_TEXT_FILL_TYPE" val="1"/>
  <p:tag name="KSO_WM_UNIT_TYPE" val="l_i"/>
  <p:tag name="KSO_WM_UNIT_USESOURCEFORMAT_APPLY" val="1"/>
</p:tagLst>
</file>

<file path=ppt/tags/tag27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ID" val="diagram20182012_1*l_i*1_37"/>
  <p:tag name="KSO_WM_UNIT_INDEX" val="1_37"/>
  <p:tag name="KSO_WM_UNIT_LAYERLEVEL" val="1_1"/>
  <p:tag name="KSO_WM_UNIT_TEXT_FILL_FORE_SCHEMECOLOR_INDEX" val="13"/>
  <p:tag name="KSO_WM_UNIT_TEXT_FILL_TYPE" val="1"/>
  <p:tag name="KSO_WM_UNIT_TYPE" val="l_i"/>
  <p:tag name="KSO_WM_UNIT_USESOURCEFORMAT_APPLY" val="1"/>
</p:tagLst>
</file>

<file path=ppt/tags/tag27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38"/>
  <p:tag name="KSO_WM_UNIT_INDEX" val="1_38"/>
  <p:tag name="KSO_WM_UNIT_LAYERLEVEL" val="1_1"/>
  <p:tag name="KSO_WM_UNIT_TEXT_FILL_FORE_SCHEMECOLOR_INDEX" val="13"/>
  <p:tag name="KSO_WM_UNIT_TEXT_FILL_TYPE" val="1"/>
  <p:tag name="KSO_WM_UNIT_TYPE" val="l_i"/>
  <p:tag name="KSO_WM_UNIT_USESOURCEFORMAT_APPLY" val="1"/>
</p:tagLst>
</file>

<file path=ppt/tags/tag27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39"/>
  <p:tag name="KSO_WM_UNIT_INDEX" val="1_39"/>
  <p:tag name="KSO_WM_UNIT_LAYERLEVEL" val="1_1"/>
  <p:tag name="KSO_WM_UNIT_TEXT_FILL_FORE_SCHEMECOLOR_INDEX" val="13"/>
  <p:tag name="KSO_WM_UNIT_TEXT_FILL_TYPE" val="1"/>
  <p:tag name="KSO_WM_UNIT_TYPE" val="l_i"/>
  <p:tag name="KSO_WM_UNIT_USESOURCEFORMAT_APPLY" val="1"/>
</p:tagLst>
</file>

<file path=ppt/tags/tag27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ID" val="diagram20182012_1*l_i*1_40"/>
  <p:tag name="KSO_WM_UNIT_INDEX" val="1_40"/>
  <p:tag name="KSO_WM_UNIT_LAYERLEVEL" val="1_1"/>
  <p:tag name="KSO_WM_UNIT_TEXT_FILL_FORE_SCHEMECOLOR_INDEX" val="13"/>
  <p:tag name="KSO_WM_UNIT_TEXT_FILL_TYPE" val="1"/>
  <p:tag name="KSO_WM_UNIT_TYPE" val="l_i"/>
  <p:tag name="KSO_WM_UNIT_USESOURCEFORMAT_APPLY" val="1"/>
</p:tagLst>
</file>

<file path=ppt/tags/tag27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41"/>
  <p:tag name="KSO_WM_UNIT_INDEX" val="1_41"/>
  <p:tag name="KSO_WM_UNIT_LAYERLEVEL" val="1_1"/>
  <p:tag name="KSO_WM_UNIT_TEXT_FILL_FORE_SCHEMECOLOR_INDEX" val="13"/>
  <p:tag name="KSO_WM_UNIT_TEXT_FILL_TYPE" val="1"/>
  <p:tag name="KSO_WM_UNIT_TYPE" val="l_i"/>
  <p:tag name="KSO_WM_UNIT_USESOURCEFORMAT_APPLY" val="1"/>
</p:tagLst>
</file>

<file path=ppt/tags/tag27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42"/>
  <p:tag name="KSO_WM_UNIT_INDEX" val="1_42"/>
  <p:tag name="KSO_WM_UNIT_LAYERLEVEL" val="1_1"/>
  <p:tag name="KSO_WM_UNIT_TEXT_FILL_FORE_SCHEMECOLOR_INDEX" val="13"/>
  <p:tag name="KSO_WM_UNIT_TEXT_FILL_TYPE" val="1"/>
  <p:tag name="KSO_WM_UNIT_TYPE" val="l_i"/>
  <p:tag name="KSO_WM_UNIT_USESOURCEFORMAT_APPLY" val="1"/>
</p:tagLst>
</file>

<file path=ppt/tags/tag279.xml><?xml version="1.0" encoding="utf-8"?>
<p:tagLst xmlns:p="http://schemas.openxmlformats.org/presentationml/2006/main">
  <p:tag name="KSO_WM_BEAUTIFY_FLAG" val="#wm#"/>
  <p:tag name="KSO_WM_TAG_VERSION" val="1.0"/>
  <p:tag name="KSO_WM_TEMPLATE_CATEGORY" val="diagram"/>
  <p:tag name="KSO_WM_TEMPLATE_INDEX" val="20182012"/>
  <p:tag name="KSO_WM_UNIT_ID" val="diagram20182012_1*i*72"/>
  <p:tag name="KSO_WM_UNIT_INDEX" val="72"/>
  <p:tag name="KSO_WM_UNIT_TYPE" val="i"/>
</p:tagLst>
</file>

<file path=ppt/tags/tag2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5"/>
  <p:tag name="KSO_WM_UNIT_FILL_TYPE" val="1"/>
  <p:tag name="KSO_WM_UNIT_ID" val="diagram20174766_4*l_i*1_27"/>
  <p:tag name="KSO_WM_UNIT_INDEX" val="1_27"/>
  <p:tag name="KSO_WM_UNIT_LAYERLEVEL" val="1_1"/>
  <p:tag name="KSO_WM_UNIT_TEXT_FILL_FORE_SCHEMECOLOR_INDEX" val="2"/>
  <p:tag name="KSO_WM_UNIT_TEXT_FILL_TYPE" val="1"/>
  <p:tag name="KSO_WM_UNIT_TYPE" val="l_i"/>
</p:tagLst>
</file>

<file path=ppt/tags/tag28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43"/>
  <p:tag name="KSO_WM_UNIT_INDEX" val="1_43"/>
  <p:tag name="KSO_WM_UNIT_LAYERLEVEL" val="1_1"/>
  <p:tag name="KSO_WM_UNIT_TEXT_FILL_FORE_SCHEMECOLOR_INDEX" val="13"/>
  <p:tag name="KSO_WM_UNIT_TEXT_FILL_TYPE" val="1"/>
  <p:tag name="KSO_WM_UNIT_TYPE" val="l_i"/>
  <p:tag name="KSO_WM_UNIT_USESOURCEFORMAT_APPLY" val="1"/>
</p:tagLst>
</file>

<file path=ppt/tags/tag28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9"/>
  <p:tag name="KSO_WM_UNIT_FILL_TYPE" val="1"/>
  <p:tag name="KSO_WM_UNIT_ID" val="diagram20182012_1*l_i*1_44"/>
  <p:tag name="KSO_WM_UNIT_INDEX" val="1_44"/>
  <p:tag name="KSO_WM_UNIT_LAYERLEVEL" val="1_1"/>
  <p:tag name="KSO_WM_UNIT_TEXT_FILL_FORE_SCHEMECOLOR_INDEX" val="13"/>
  <p:tag name="KSO_WM_UNIT_TEXT_FILL_TYPE" val="1"/>
  <p:tag name="KSO_WM_UNIT_TYPE" val="l_i"/>
  <p:tag name="KSO_WM_UNIT_USESOURCEFORMAT_APPLY" val="1"/>
</p:tagLst>
</file>

<file path=ppt/tags/tag28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46"/>
  <p:tag name="KSO_WM_UNIT_INDEX" val="1_46"/>
  <p:tag name="KSO_WM_UNIT_LAYERLEVEL" val="1_1"/>
  <p:tag name="KSO_WM_UNIT_TEXT_FILL_FORE_SCHEMECOLOR_INDEX" val="13"/>
  <p:tag name="KSO_WM_UNIT_TEXT_FILL_TYPE" val="1"/>
  <p:tag name="KSO_WM_UNIT_TYPE" val="l_i"/>
  <p:tag name="KSO_WM_UNIT_USESOURCEFORMAT_APPLY" val="1"/>
</p:tagLst>
</file>

<file path=ppt/tags/tag28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47"/>
  <p:tag name="KSO_WM_UNIT_INDEX" val="1_47"/>
  <p:tag name="KSO_WM_UNIT_LAYERLEVEL" val="1_1"/>
  <p:tag name="KSO_WM_UNIT_TEXT_FILL_FORE_SCHEMECOLOR_INDEX" val="13"/>
  <p:tag name="KSO_WM_UNIT_TEXT_FILL_TYPE" val="1"/>
  <p:tag name="KSO_WM_UNIT_TYPE" val="l_i"/>
  <p:tag name="KSO_WM_UNIT_USESOURCEFORMAT_APPLY" val="1"/>
</p:tagLst>
</file>

<file path=ppt/tags/tag28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49"/>
  <p:tag name="KSO_WM_UNIT_INDEX" val="1_49"/>
  <p:tag name="KSO_WM_UNIT_LAYERLEVEL" val="1_1"/>
  <p:tag name="KSO_WM_UNIT_TEXT_FILL_FORE_SCHEMECOLOR_INDEX" val="13"/>
  <p:tag name="KSO_WM_UNIT_TEXT_FILL_TYPE" val="1"/>
  <p:tag name="KSO_WM_UNIT_TYPE" val="l_i"/>
  <p:tag name="KSO_WM_UNIT_USESOURCEFORMAT_APPLY" val="1"/>
</p:tagLst>
</file>

<file path=ppt/tags/tag28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8"/>
  <p:tag name="KSO_WM_UNIT_FILL_TYPE" val="1"/>
  <p:tag name="KSO_WM_UNIT_ID" val="diagram20182012_1*l_i*1_50"/>
  <p:tag name="KSO_WM_UNIT_INDEX" val="1_50"/>
  <p:tag name="KSO_WM_UNIT_LAYERLEVEL" val="1_1"/>
  <p:tag name="KSO_WM_UNIT_TEXT_FILL_FORE_SCHEMECOLOR_INDEX" val="13"/>
  <p:tag name="KSO_WM_UNIT_TEXT_FILL_TYPE" val="1"/>
  <p:tag name="KSO_WM_UNIT_TYPE" val="l_i"/>
  <p:tag name="KSO_WM_UNIT_USESOURCEFORMAT_APPLY" val="1"/>
</p:tagLst>
</file>

<file path=ppt/tags/tag286.xml><?xml version="1.0" encoding="utf-8"?>
<p:tagLst xmlns:p="http://schemas.openxmlformats.org/presentationml/2006/main">
  <p:tag name="KSO_WM_BEAUTIFY_FLAG" val="#wm#"/>
  <p:tag name="KSO_WM_TAG_VERSION" val="1.0"/>
  <p:tag name="KSO_WM_TEMPLATE_CATEGORY" val="diagram"/>
  <p:tag name="KSO_WM_TEMPLATE_INDEX" val="20182012"/>
  <p:tag name="KSO_WM_UNIT_ID" val="diagram20182012_1*i*85"/>
  <p:tag name="KSO_WM_UNIT_INDEX" val="85"/>
  <p:tag name="KSO_WM_UNIT_TYPE" val="i"/>
</p:tagLst>
</file>

<file path=ppt/tags/tag28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10"/>
  <p:tag name="KSO_WM_UNIT_FILL_TYPE" val="1"/>
  <p:tag name="KSO_WM_UNIT_ID" val="diagram20182012_1*l_i*1_51"/>
  <p:tag name="KSO_WM_UNIT_INDEX" val="1_51"/>
  <p:tag name="KSO_WM_UNIT_LAYERLEVEL" val="1_1"/>
  <p:tag name="KSO_WM_UNIT_TEXT_FILL_FORE_SCHEMECOLOR_INDEX" val="13"/>
  <p:tag name="KSO_WM_UNIT_TEXT_FILL_TYPE" val="1"/>
  <p:tag name="KSO_WM_UNIT_TYPE" val="l_i"/>
  <p:tag name="KSO_WM_UNIT_USESOURCEFORMAT_APPLY" val="1"/>
</p:tagLst>
</file>

<file path=ppt/tags/tag28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10"/>
  <p:tag name="KSO_WM_UNIT_FILL_TYPE" val="1"/>
  <p:tag name="KSO_WM_UNIT_ID" val="diagram20182012_1*l_i*1_52"/>
  <p:tag name="KSO_WM_UNIT_INDEX" val="1_52"/>
  <p:tag name="KSO_WM_UNIT_LAYERLEVEL" val="1_1"/>
  <p:tag name="KSO_WM_UNIT_TEXT_FILL_FORE_SCHEMECOLOR_INDEX" val="13"/>
  <p:tag name="KSO_WM_UNIT_TEXT_FILL_TYPE" val="1"/>
  <p:tag name="KSO_WM_UNIT_TYPE" val="l_i"/>
  <p:tag name="KSO_WM_UNIT_USESOURCEFORMAT_APPLY" val="1"/>
</p:tagLst>
</file>

<file path=ppt/tags/tag28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10"/>
  <p:tag name="KSO_WM_UNIT_FILL_TYPE" val="1"/>
  <p:tag name="KSO_WM_UNIT_ID" val="diagram20182012_1*l_i*1_53"/>
  <p:tag name="KSO_WM_UNIT_INDEX" val="1_53"/>
  <p:tag name="KSO_WM_UNIT_LAYERLEVEL" val="1_1"/>
  <p:tag name="KSO_WM_UNIT_TEXT_FILL_FORE_SCHEMECOLOR_INDEX" val="13"/>
  <p:tag name="KSO_WM_UNIT_TEXT_FILL_TYPE" val="1"/>
  <p:tag name="KSO_WM_UNIT_TYPE" val="l_i"/>
  <p:tag name="KSO_WM_UNIT_USESOURCEFORMAT_APPLY" val="1"/>
</p:tagLst>
</file>

<file path=ppt/tags/tag2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28"/>
  <p:tag name="KSO_WM_UNIT_INDEX" val="1_28"/>
  <p:tag name="KSO_WM_UNIT_LAYERLEVEL" val="1_1"/>
  <p:tag name="KSO_WM_UNIT_TEXT_FILL_FORE_SCHEMECOLOR_INDEX" val="2"/>
  <p:tag name="KSO_WM_UNIT_TEXT_FILL_TYPE" val="1"/>
  <p:tag name="KSO_WM_UNIT_TYPE" val="l_i"/>
</p:tagLst>
</file>

<file path=ppt/tags/tag29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10"/>
  <p:tag name="KSO_WM_UNIT_FILL_TYPE" val="1"/>
  <p:tag name="KSO_WM_UNIT_ID" val="diagram20182012_1*l_i*1_54"/>
  <p:tag name="KSO_WM_UNIT_INDEX" val="1_54"/>
  <p:tag name="KSO_WM_UNIT_LAYERLEVEL" val="1_1"/>
  <p:tag name="KSO_WM_UNIT_TEXT_FILL_FORE_SCHEMECOLOR_INDEX" val="13"/>
  <p:tag name="KSO_WM_UNIT_TEXT_FILL_TYPE" val="1"/>
  <p:tag name="KSO_WM_UNIT_TYPE" val="l_i"/>
  <p:tag name="KSO_WM_UNIT_USESOURCEFORMAT_APPLY" val="1"/>
</p:tagLst>
</file>

<file path=ppt/tags/tag29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ID" val="diagram20182012_1*l_i*1_55"/>
  <p:tag name="KSO_WM_UNIT_INDEX" val="1_55"/>
  <p:tag name="KSO_WM_UNIT_LAYERLEVEL" val="1_1"/>
  <p:tag name="KSO_WM_UNIT_TEXT_FILL_FORE_SCHEMECOLOR_INDEX" val="13"/>
  <p:tag name="KSO_WM_UNIT_TEXT_FILL_TYPE" val="1"/>
  <p:tag name="KSO_WM_UNIT_TYPE" val="l_i"/>
  <p:tag name="KSO_WM_UNIT_USESOURCEFORMAT_APPLY" val="1"/>
</p:tagLst>
</file>

<file path=ppt/tags/tag29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10"/>
  <p:tag name="KSO_WM_UNIT_FILL_TYPE" val="1"/>
  <p:tag name="KSO_WM_UNIT_ID" val="diagram20182012_1*l_i*1_56"/>
  <p:tag name="KSO_WM_UNIT_INDEX" val="1_56"/>
  <p:tag name="KSO_WM_UNIT_LAYERLEVEL" val="1_1"/>
  <p:tag name="KSO_WM_UNIT_TEXT_FILL_FORE_SCHEMECOLOR_INDEX" val="13"/>
  <p:tag name="KSO_WM_UNIT_TEXT_FILL_TYPE" val="1"/>
  <p:tag name="KSO_WM_UNIT_TYPE" val="l_i"/>
  <p:tag name="KSO_WM_UNIT_USESOURCEFORMAT_APPLY" val="1"/>
</p:tagLst>
</file>

<file path=ppt/tags/tag29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2"/>
  <p:tag name="KSO_WM_UNIT_FILL_FORE_SCHEMECOLOR_INDEX" val="10"/>
  <p:tag name="KSO_WM_UNIT_FILL_TYPE" val="1"/>
  <p:tag name="KSO_WM_UNIT_ID" val="diagram20182012_1*l_i*1_57"/>
  <p:tag name="KSO_WM_UNIT_INDEX" val="1_57"/>
  <p:tag name="KSO_WM_UNIT_LAYERLEVEL" val="1_1"/>
  <p:tag name="KSO_WM_UNIT_TEXT_FILL_FORE_SCHEMECOLOR_INDEX" val="13"/>
  <p:tag name="KSO_WM_UNIT_TEXT_FILL_TYPE" val="1"/>
  <p:tag name="KSO_WM_UNIT_TYPE" val="l_i"/>
  <p:tag name="KSO_WM_UNIT_USESOURCEFORMAT_APPLY" val="1"/>
</p:tagLst>
</file>

<file path=ppt/tags/tag294.xml><?xml version="1.0" encoding="utf-8"?>
<p:tagLst xmlns:p="http://schemas.openxmlformats.org/presentationml/2006/main">
  <p:tag name="KSO_WM_SLIDE_ITEM_CNT" val="1"/>
</p:tagLst>
</file>

<file path=ppt/tags/tag295.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ID" val="diagram20181233_2*r_i*1_1"/>
  <p:tag name="KSO_WM_UNIT_INDEX" val="1_1"/>
  <p:tag name="KSO_WM_UNIT_LAYERLEVEL" val="1_1"/>
  <p:tag name="KSO_WM_UNIT_LINE_FILL_TYPE" val="2"/>
  <p:tag name="KSO_WM_UNIT_LINE_FORE_SCHEMECOLOR_INDEX" val="5"/>
  <p:tag name="KSO_WM_UNIT_TYPE" val="r_i"/>
  <p:tag name="KSO_WM_UNIT_USESOURCEFORMAT_APPLY" val="1"/>
</p:tagLst>
</file>

<file path=ppt/tags/tag296.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ID" val="diagram20181233_2*r_i*1_2"/>
  <p:tag name="KSO_WM_UNIT_INDEX" val="1_2"/>
  <p:tag name="KSO_WM_UNIT_LAYERLEVEL" val="1_1"/>
  <p:tag name="KSO_WM_UNIT_LINE_FILL_TYPE" val="2"/>
  <p:tag name="KSO_WM_UNIT_LINE_FORE_SCHEMECOLOR_INDEX" val="5"/>
  <p:tag name="KSO_WM_UNIT_TYPE" val="r_i"/>
  <p:tag name="KSO_WM_UNIT_USESOURCEFORMAT_APPLY" val="1"/>
</p:tagLst>
</file>

<file path=ppt/tags/tag297.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ID" val="diagram20181233_2*r_i*1_3"/>
  <p:tag name="KSO_WM_UNIT_INDEX" val="1_3"/>
  <p:tag name="KSO_WM_UNIT_LAYERLEVEL" val="1_1"/>
  <p:tag name="KSO_WM_UNIT_LINE_FILL_TYPE" val="2"/>
  <p:tag name="KSO_WM_UNIT_LINE_FORE_SCHEMECOLOR_INDEX" val="6"/>
  <p:tag name="KSO_WM_UNIT_TYPE" val="r_i"/>
  <p:tag name="KSO_WM_UNIT_USESOURCEFORMAT_APPLY" val="1"/>
</p:tagLst>
</file>

<file path=ppt/tags/tag298.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ID" val="diagram20181233_2*r_i*1_4"/>
  <p:tag name="KSO_WM_UNIT_INDEX" val="1_4"/>
  <p:tag name="KSO_WM_UNIT_LAYERLEVEL" val="1_1"/>
  <p:tag name="KSO_WM_UNIT_LINE_FILL_TYPE" val="2"/>
  <p:tag name="KSO_WM_UNIT_LINE_FORE_SCHEMECOLOR_INDEX" val="6"/>
  <p:tag name="KSO_WM_UNIT_TYPE" val="r_i"/>
  <p:tag name="KSO_WM_UNIT_USESOURCEFORMAT_APPLY" val="1"/>
</p:tagLst>
</file>

<file path=ppt/tags/tag299.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FILL_FORE_SCHEMECOLOR_INDEX" val="7"/>
  <p:tag name="KSO_WM_UNIT_FILL_TYPE" val="1"/>
  <p:tag name="KSO_WM_UNIT_ID" val="diagram20181233_2*r_i*1_5"/>
  <p:tag name="KSO_WM_UNIT_INDEX" val="1_5"/>
  <p:tag name="KSO_WM_UNIT_LAYERLEVEL" val="1_1"/>
  <p:tag name="KSO_WM_UNIT_TYPE" val="r_i"/>
  <p:tag name="KSO_WM_UNIT_USESOURCEFORMAT_APPLY" val="1"/>
</p:tagLst>
</file>

<file path=ppt/tags/tag3.xml><?xml version="1.0" encoding="utf-8"?>
<p:tagLst xmlns:p="http://schemas.openxmlformats.org/presentationml/2006/main">
  <p:tag name="KSO_WM_BEAUTIFY_FLAG" val="#wm#"/>
  <p:tag name="KSO_WM_TAG_VERSION" val="1.0"/>
  <p:tag name="KSO_WM_TEMPLATE_CATEGORY" val="diagram"/>
  <p:tag name="KSO_WM_TEMPLATE_INDEX" val="20174766"/>
  <p:tag name="KSO_WM_UNIT_ID" val="diagram20174766_4*i*2"/>
  <p:tag name="KSO_WM_UNIT_INDEX" val="2"/>
  <p:tag name="KSO_WM_UNIT_TYPE" val="i"/>
</p:tagLst>
</file>

<file path=ppt/tags/tag3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29"/>
  <p:tag name="KSO_WM_UNIT_INDEX" val="1_29"/>
  <p:tag name="KSO_WM_UNIT_LAYERLEVEL" val="1_1"/>
  <p:tag name="KSO_WM_UNIT_TEXT_FILL_FORE_SCHEMECOLOR_INDEX" val="2"/>
  <p:tag name="KSO_WM_UNIT_TEXT_FILL_TYPE" val="1"/>
  <p:tag name="KSO_WM_UNIT_TYPE" val="l_i"/>
</p:tagLst>
</file>

<file path=ppt/tags/tag300.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FILL_FORE_SCHEMECOLOR_INDEX" val="7"/>
  <p:tag name="KSO_WM_UNIT_FILL_TYPE" val="1"/>
  <p:tag name="KSO_WM_UNIT_ID" val="diagram20181233_2*r_i*1_6"/>
  <p:tag name="KSO_WM_UNIT_INDEX" val="1_6"/>
  <p:tag name="KSO_WM_UNIT_LAYERLEVEL" val="1_1"/>
  <p:tag name="KSO_WM_UNIT_TYPE" val="r_i"/>
  <p:tag name="KSO_WM_UNIT_USESOURCEFORMAT_APPLY" val="1"/>
</p:tagLst>
</file>

<file path=ppt/tags/tag301.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ID" val="diagram20181233_2*r_i*1_7"/>
  <p:tag name="KSO_WM_UNIT_INDEX" val="1_7"/>
  <p:tag name="KSO_WM_UNIT_LAYERLEVEL" val="1_1"/>
  <p:tag name="KSO_WM_UNIT_TYPE" val="r_i"/>
  <p:tag name="KSO_WM_UNIT_USESOURCEFORMAT_APPLY" val="1"/>
</p:tagLst>
</file>

<file path=ppt/tags/tag302.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FILL_FORE_SCHEMECOLOR_INDEX" val="5"/>
  <p:tag name="KSO_WM_UNIT_FILL_TYPE" val="1"/>
  <p:tag name="KSO_WM_UNIT_ID" val="diagram20181233_2*r_i*1_8"/>
  <p:tag name="KSO_WM_UNIT_INDEX" val="1_8"/>
  <p:tag name="KSO_WM_UNIT_LAYERLEVEL" val="1_1"/>
  <p:tag name="KSO_WM_UNIT_TYPE" val="r_i"/>
  <p:tag name="KSO_WM_UNIT_USESOURCEFORMAT_APPLY" val="1"/>
</p:tagLst>
</file>

<file path=ppt/tags/tag303.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FILL_FORE_SCHEMECOLOR_INDEX" val="6"/>
  <p:tag name="KSO_WM_UNIT_FILL_TYPE" val="1"/>
  <p:tag name="KSO_WM_UNIT_ID" val="diagram20181233_2*r_i*1_9"/>
  <p:tag name="KSO_WM_UNIT_INDEX" val="1_9"/>
  <p:tag name="KSO_WM_UNIT_LAYERLEVEL" val="1_1"/>
  <p:tag name="KSO_WM_UNIT_TYPE" val="r_i"/>
  <p:tag name="KSO_WM_UNIT_USESOURCEFORMAT_APPLY" val="1"/>
</p:tagLst>
</file>

<file path=ppt/tags/tag304.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FILL_FORE_SCHEMECOLOR_INDEX" val="5"/>
  <p:tag name="KSO_WM_UNIT_FILL_TYPE" val="1"/>
  <p:tag name="KSO_WM_UNIT_ID" val="diagram20181233_2*r_i*1_10"/>
  <p:tag name="KSO_WM_UNIT_INDEX" val="1_10"/>
  <p:tag name="KSO_WM_UNIT_LAYERLEVEL" val="1_1"/>
  <p:tag name="KSO_WM_UNIT_TYPE" val="r_i"/>
  <p:tag name="KSO_WM_UNIT_USESOURCEFORMAT_APPLY" val="1"/>
</p:tagLst>
</file>

<file path=ppt/tags/tag305.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ID" val="diagram20181233_2*r_i*1_11"/>
  <p:tag name="KSO_WM_UNIT_INDEX" val="1_11"/>
  <p:tag name="KSO_WM_UNIT_LAYERLEVEL" val="1_1"/>
  <p:tag name="KSO_WM_UNIT_TYPE" val="r_i"/>
  <p:tag name="KSO_WM_UNIT_USESOURCEFORMAT_APPLY" val="1"/>
</p:tagLst>
</file>

<file path=ppt/tags/tag306.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FILL_FORE_SCHEMECOLOR_INDEX" val="6"/>
  <p:tag name="KSO_WM_UNIT_FILL_TYPE" val="1"/>
  <p:tag name="KSO_WM_UNIT_ID" val="diagram20181233_2*r_i*1_12"/>
  <p:tag name="KSO_WM_UNIT_INDEX" val="1_12"/>
  <p:tag name="KSO_WM_UNIT_LAYERLEVEL" val="1_1"/>
  <p:tag name="KSO_WM_UNIT_TYPE" val="r_i"/>
  <p:tag name="KSO_WM_UNIT_USESOURCEFORMAT_APPLY" val="1"/>
</p:tagLst>
</file>

<file path=ppt/tags/tag307.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ID" val="diagram20181233_2*r_i*1_13"/>
  <p:tag name="KSO_WM_UNIT_INDEX" val="1_13"/>
  <p:tag name="KSO_WM_UNIT_LAYERLEVEL" val="1_1"/>
  <p:tag name="KSO_WM_UNIT_TYPE" val="r_i"/>
  <p:tag name="KSO_WM_UNIT_USESOURCEFORMAT_APPLY" val="1"/>
</p:tagLst>
</file>

<file path=ppt/tags/tag308.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FILL_FORE_SCHEMECOLOR_INDEX" val="5"/>
  <p:tag name="KSO_WM_UNIT_FILL_TYPE" val="1"/>
  <p:tag name="KSO_WM_UNIT_ID" val="diagram20181233_2*r_i*1_14"/>
  <p:tag name="KSO_WM_UNIT_INDEX" val="1_14"/>
  <p:tag name="KSO_WM_UNIT_LAYERLEVEL" val="1_1"/>
  <p:tag name="KSO_WM_UNIT_TYPE" val="r_i"/>
  <p:tag name="KSO_WM_UNIT_USESOURCEFORMAT_APPLY" val="1"/>
</p:tagLst>
</file>

<file path=ppt/tags/tag309.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ID" val="diagram20181233_2*r_i*1_15"/>
  <p:tag name="KSO_WM_UNIT_INDEX" val="1_15"/>
  <p:tag name="KSO_WM_UNIT_LAYERLEVEL" val="1_1"/>
  <p:tag name="KSO_WM_UNIT_TYPE" val="r_i"/>
  <p:tag name="KSO_WM_UNIT_USESOURCEFORMAT_APPLY" val="1"/>
</p:tagLst>
</file>

<file path=ppt/tags/tag3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30"/>
  <p:tag name="KSO_WM_UNIT_INDEX" val="1_30"/>
  <p:tag name="KSO_WM_UNIT_LAYERLEVEL" val="1_1"/>
  <p:tag name="KSO_WM_UNIT_TEXT_FILL_FORE_SCHEMECOLOR_INDEX" val="2"/>
  <p:tag name="KSO_WM_UNIT_TEXT_FILL_TYPE" val="1"/>
  <p:tag name="KSO_WM_UNIT_TYPE" val="l_i"/>
</p:tagLst>
</file>

<file path=ppt/tags/tag310.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FILL_FORE_SCHEMECOLOR_INDEX" val="6"/>
  <p:tag name="KSO_WM_UNIT_FILL_TYPE" val="1"/>
  <p:tag name="KSO_WM_UNIT_ID" val="diagram20181233_2*r_i*1_16"/>
  <p:tag name="KSO_WM_UNIT_INDEX" val="1_16"/>
  <p:tag name="KSO_WM_UNIT_LAYERLEVEL" val="1_1"/>
  <p:tag name="KSO_WM_UNIT_TYPE" val="r_i"/>
  <p:tag name="KSO_WM_UNIT_USESOURCEFORMAT_APPLY" val="1"/>
</p:tagLst>
</file>

<file path=ppt/tags/tag311.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ID" val="diagram20181233_2*r_i*1_17"/>
  <p:tag name="KSO_WM_UNIT_INDEX" val="1_17"/>
  <p:tag name="KSO_WM_UNIT_LAYERLEVEL" val="1_1"/>
  <p:tag name="KSO_WM_UNIT_TYPE" val="r_i"/>
  <p:tag name="KSO_WM_UNIT_USESOURCEFORMAT_APPLY" val="1"/>
</p:tagLst>
</file>

<file path=ppt/tags/tag312.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FILL_FORE_SCHEMECOLOR_INDEX" val="5"/>
  <p:tag name="KSO_WM_UNIT_FILL_TYPE" val="1"/>
  <p:tag name="KSO_WM_UNIT_ID" val="diagram20181233_2*r_i*1_18"/>
  <p:tag name="KSO_WM_UNIT_INDEX" val="1_18"/>
  <p:tag name="KSO_WM_UNIT_LAYERLEVEL" val="1_1"/>
  <p:tag name="KSO_WM_UNIT_TYPE" val="r_i"/>
  <p:tag name="KSO_WM_UNIT_USESOURCEFORMAT_APPLY" val="1"/>
</p:tagLst>
</file>

<file path=ppt/tags/tag313.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ID" val="diagram20181233_2*r_i*1_19"/>
  <p:tag name="KSO_WM_UNIT_INDEX" val="1_19"/>
  <p:tag name="KSO_WM_UNIT_LAYERLEVEL" val="1_1"/>
  <p:tag name="KSO_WM_UNIT_TYPE" val="r_i"/>
  <p:tag name="KSO_WM_UNIT_USESOURCEFORMAT_APPLY" val="1"/>
</p:tagLst>
</file>

<file path=ppt/tags/tag314.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CLEAR" val="0"/>
  <p:tag name="KSO_WM_UNIT_COMPATIBLE" val="0"/>
  <p:tag name="KSO_WM_UNIT_DIAGRAM_CONTRAST_TITLE_CNT" val="4"/>
  <p:tag name="KSO_WM_UNIT_DIAGRAM_DIMENSION_TITLE_CNT" val="1"/>
  <p:tag name="KSO_WM_UNIT_HIGHLIGHT" val="0"/>
  <p:tag name="KSO_WM_UNIT_ID" val="diagram20181233_2*r_v*1_4"/>
  <p:tag name="KSO_WM_UNIT_INDEX" val="1_4"/>
  <p:tag name="KSO_WM_UNIT_LAYERLEVEL" val="1_1"/>
  <p:tag name="KSO_WM_UNIT_PRESET_TEXT" val="请在这里输入您的内容文字请在这里输入您的内容文字"/>
  <p:tag name="KSO_WM_UNIT_TEXT_FILL_FORE_SCHEMECOLOR_INDEX" val="1"/>
  <p:tag name="KSO_WM_UNIT_TEXT_FILL_TYPE" val="1"/>
  <p:tag name="KSO_WM_UNIT_TYPE" val="r_v"/>
  <p:tag name="KSO_WM_UNIT_USESOURCEFORMAT_APPLY" val="1"/>
  <p:tag name="KSO_WM_UNIT_VALUE" val="24"/>
</p:tagLst>
</file>

<file path=ppt/tags/tag315.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CLEAR" val="0"/>
  <p:tag name="KSO_WM_UNIT_COMPATIBLE" val="0"/>
  <p:tag name="KSO_WM_UNIT_DIAGRAM_CONTRAST_TITLE_CNT" val="4"/>
  <p:tag name="KSO_WM_UNIT_DIAGRAM_DIMENSION_TITLE_CNT" val="1"/>
  <p:tag name="KSO_WM_UNIT_HIGHLIGHT" val="0"/>
  <p:tag name="KSO_WM_UNIT_ID" val="diagram20181233_2*r_v*1_2"/>
  <p:tag name="KSO_WM_UNIT_INDEX" val="1_2"/>
  <p:tag name="KSO_WM_UNIT_LAYERLEVEL" val="1_1"/>
  <p:tag name="KSO_WM_UNIT_PRESET_TEXT" val="请在这里输入您的内容文字请在这里输入您的内容文字"/>
  <p:tag name="KSO_WM_UNIT_TEXT_FILL_FORE_SCHEMECOLOR_INDEX" val="1"/>
  <p:tag name="KSO_WM_UNIT_TEXT_FILL_TYPE" val="1"/>
  <p:tag name="KSO_WM_UNIT_TYPE" val="r_v"/>
  <p:tag name="KSO_WM_UNIT_USESOURCEFORMAT_APPLY" val="1"/>
  <p:tag name="KSO_WM_UNIT_VALUE" val="24"/>
</p:tagLst>
</file>

<file path=ppt/tags/tag316.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CLEAR" val="0"/>
  <p:tag name="KSO_WM_UNIT_COMPATIBLE" val="0"/>
  <p:tag name="KSO_WM_UNIT_DIAGRAM_CONTRAST_TITLE_CNT" val="4"/>
  <p:tag name="KSO_WM_UNIT_DIAGRAM_DIMENSION_TITLE_CNT" val="1"/>
  <p:tag name="KSO_WM_UNIT_HIGHLIGHT" val="0"/>
  <p:tag name="KSO_WM_UNIT_ID" val="diagram20181233_2*r_v*1_1"/>
  <p:tag name="KSO_WM_UNIT_INDEX" val="1_1"/>
  <p:tag name="KSO_WM_UNIT_LAYERLEVEL" val="1_1"/>
  <p:tag name="KSO_WM_UNIT_PRESET_TEXT" val="请在这里输入您的内容文字请在这里输入您的内容文字"/>
  <p:tag name="KSO_WM_UNIT_TEXT_FILL_FORE_SCHEMECOLOR_INDEX" val="1"/>
  <p:tag name="KSO_WM_UNIT_TEXT_FILL_TYPE" val="1"/>
  <p:tag name="KSO_WM_UNIT_TYPE" val="r_v"/>
  <p:tag name="KSO_WM_UNIT_USESOURCEFORMAT_APPLY" val="1"/>
  <p:tag name="KSO_WM_UNIT_VALUE" val="24"/>
</p:tagLst>
</file>

<file path=ppt/tags/tag317.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CLEAR" val="0"/>
  <p:tag name="KSO_WM_UNIT_COMPATIBLE" val="0"/>
  <p:tag name="KSO_WM_UNIT_DIAGRAM_CONTRAST_TITLE_CNT" val="4"/>
  <p:tag name="KSO_WM_UNIT_DIAGRAM_DIMENSION_TITLE_CNT" val="1"/>
  <p:tag name="KSO_WM_UNIT_HIGHLIGHT" val="0"/>
  <p:tag name="KSO_WM_UNIT_ID" val="diagram20181233_2*r_v*1_3"/>
  <p:tag name="KSO_WM_UNIT_INDEX" val="1_3"/>
  <p:tag name="KSO_WM_UNIT_LAYERLEVEL" val="1_1"/>
  <p:tag name="KSO_WM_UNIT_PRESET_TEXT" val="请在这里输入您的内容文字请在这里输入您的内容文字"/>
  <p:tag name="KSO_WM_UNIT_TEXT_FILL_FORE_SCHEMECOLOR_INDEX" val="1"/>
  <p:tag name="KSO_WM_UNIT_TEXT_FILL_TYPE" val="1"/>
  <p:tag name="KSO_WM_UNIT_TYPE" val="r_v"/>
  <p:tag name="KSO_WM_UNIT_USESOURCEFORMAT_APPLY" val="1"/>
  <p:tag name="KSO_WM_UNIT_VALUE" val="24"/>
</p:tagLst>
</file>

<file path=ppt/tags/tag318.xml><?xml version="1.0" encoding="utf-8"?>
<p:tagLst xmlns:p="http://schemas.openxmlformats.org/presentationml/2006/main">
  <p:tag name="KSO_WM_BEAUTIFY_FLAG" val="#wm#"/>
  <p:tag name="KSO_WM_DIAGRAM_GROUP_CODE" val="r1-1"/>
  <p:tag name="KSO_WM_TAG_VERSION" val="1.0"/>
  <p:tag name="KSO_WM_TEMPLATE_CATEGORY" val="diagram"/>
  <p:tag name="KSO_WM_TEMPLATE_INDEX" val="20181233"/>
  <p:tag name="KSO_WM_UNIT_CLEAR" val="0"/>
  <p:tag name="KSO_WM_UNIT_COMPATIBLE" val="0"/>
  <p:tag name="KSO_WM_UNIT_DIAGRAM_CONTRAST_TITLE_CNT" val="4"/>
  <p:tag name="KSO_WM_UNIT_DIAGRAM_DIMENSION_TITLE_CNT" val="1"/>
  <p:tag name="KSO_WM_UNIT_HIGHLIGHT" val="0"/>
  <p:tag name="KSO_WM_UNIT_ID" val="diagram20181233_2*r_v*1_3"/>
  <p:tag name="KSO_WM_UNIT_INDEX" val="1_3"/>
  <p:tag name="KSO_WM_UNIT_LAYERLEVEL" val="1_1"/>
  <p:tag name="KSO_WM_UNIT_PRESET_TEXT" val="请在这里输入您的内容文字请在这里输入您的内容文字"/>
  <p:tag name="KSO_WM_UNIT_TEXT_FILL_FORE_SCHEMECOLOR_INDEX" val="1"/>
  <p:tag name="KSO_WM_UNIT_TEXT_FILL_TYPE" val="1"/>
  <p:tag name="KSO_WM_UNIT_TYPE" val="r_v"/>
  <p:tag name="KSO_WM_UNIT_USESOURCEFORMAT_APPLY" val="1"/>
  <p:tag name="KSO_WM_UNIT_VALUE" val="24"/>
</p:tagLst>
</file>

<file path=ppt/tags/tag319.xml><?xml version="1.0" encoding="utf-8"?>
<p:tagLst xmlns:p="http://schemas.openxmlformats.org/presentationml/2006/main">
  <p:tag name="KSO_WM_SLIDE_ITEM_CNT" val="4"/>
</p:tagLst>
</file>

<file path=ppt/tags/tag3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5"/>
  <p:tag name="KSO_WM_UNIT_FILL_TYPE" val="1"/>
  <p:tag name="KSO_WM_UNIT_ID" val="diagram20174766_4*l_i*1_31"/>
  <p:tag name="KSO_WM_UNIT_INDEX" val="1_31"/>
  <p:tag name="KSO_WM_UNIT_LAYERLEVEL" val="1_1"/>
  <p:tag name="KSO_WM_UNIT_TEXT_FILL_FORE_SCHEMECOLOR_INDEX" val="2"/>
  <p:tag name="KSO_WM_UNIT_TEXT_FILL_TYPE" val="1"/>
  <p:tag name="KSO_WM_UNIT_TYPE" val="l_i"/>
</p:tagLst>
</file>

<file path=ppt/tags/tag32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30"/>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8030_1*l_i*1_5"/>
  <p:tag name="KSO_WM_UNIT_INDEX" val="1_5"/>
  <p:tag name="KSO_WM_UNIT_LAYERLEVEL" val="1_1"/>
  <p:tag name="KSO_WM_UNIT_LINE_FILL_TYPE" val="2"/>
  <p:tag name="KSO_WM_UNIT_LINE_FORE_SCHEMECOLOR_INDEX" val="7"/>
  <p:tag name="KSO_WM_UNIT_TEXT_FILL_FORE_SCHEMECOLOR_INDEX" val="2"/>
  <p:tag name="KSO_WM_UNIT_TEXT_FILL_TYPE" val="1"/>
  <p:tag name="KSO_WM_UNIT_TYPE" val="l_i"/>
  <p:tag name="KSO_WM_UNIT_USESOURCEFORMAT_APPLY" val="1"/>
</p:tagLst>
</file>

<file path=ppt/tags/tag32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30"/>
  <p:tag name="KSO_WM_UNIT_COMPATIBLE" val="0"/>
  <p:tag name="KSO_WM_UNIT_DIAGRAM_ISNUMVISUAL" val="0"/>
  <p:tag name="KSO_WM_UNIT_DIAGRAM_ISREFERUNIT" val="0"/>
  <p:tag name="KSO_WM_UNIT_FILL_FORE_SCHEMECOLOR_INDEX" val="10"/>
  <p:tag name="KSO_WM_UNIT_FILL_TYPE" val="1"/>
  <p:tag name="KSO_WM_UNIT_HIGHLIGHT" val="0"/>
  <p:tag name="KSO_WM_UNIT_ID" val="diagram20188030_1*l_i*1_1"/>
  <p:tag name="KSO_WM_UNIT_INDEX" val="1_1"/>
  <p:tag name="KSO_WM_UNIT_LAYERLEVEL" val="1_1"/>
  <p:tag name="KSO_WM_UNIT_TEXT_FILL_FORE_SCHEMECOLOR_INDEX" val="13"/>
  <p:tag name="KSO_WM_UNIT_TEXT_FILL_TYPE" val="1"/>
  <p:tag name="KSO_WM_UNIT_TYPE" val="l_i"/>
  <p:tag name="KSO_WM_UNIT_USESOURCEFORMAT_APPLY" val="1"/>
</p:tagLst>
</file>

<file path=ppt/tags/tag32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3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8030_1*l_i*1_2"/>
  <p:tag name="KSO_WM_UNIT_INDEX" val="1_2"/>
  <p:tag name="KSO_WM_UNIT_LAYERLEVEL" val="1_1"/>
  <p:tag name="KSO_WM_UNIT_TEXT_FILL_FORE_SCHEMECOLOR_INDEX" val="13"/>
  <p:tag name="KSO_WM_UNIT_TEXT_FILL_TYPE" val="1"/>
  <p:tag name="KSO_WM_UNIT_TYPE" val="l_i"/>
  <p:tag name="KSO_WM_UNIT_USESOURCEFORMAT_APPLY" val="1"/>
</p:tagLst>
</file>

<file path=ppt/tags/tag32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3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8030_1*l_i*1_3"/>
  <p:tag name="KSO_WM_UNIT_INDEX" val="1_3"/>
  <p:tag name="KSO_WM_UNIT_LAYERLEVEL" val="1_1"/>
  <p:tag name="KSO_WM_UNIT_TEXT_FILL_FORE_SCHEMECOLOR_INDEX" val="13"/>
  <p:tag name="KSO_WM_UNIT_TEXT_FILL_TYPE" val="1"/>
  <p:tag name="KSO_WM_UNIT_TYPE" val="l_i"/>
  <p:tag name="KSO_WM_UNIT_USESOURCEFORMAT_APPLY" val="1"/>
</p:tagLst>
</file>

<file path=ppt/tags/tag32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3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8030_1*l_i*1_4"/>
  <p:tag name="KSO_WM_UNIT_INDEX" val="1_4"/>
  <p:tag name="KSO_WM_UNIT_LAYERLEVEL" val="1_1"/>
  <p:tag name="KSO_WM_UNIT_TEXT_FILL_FORE_SCHEMECOLOR_INDEX" val="13"/>
  <p:tag name="KSO_WM_UNIT_TEXT_FILL_TYPE" val="1"/>
  <p:tag name="KSO_WM_UNIT_TYPE" val="l_i"/>
  <p:tag name="KSO_WM_UNIT_USESOURCEFORMAT_APPLY" val="1"/>
</p:tagLst>
</file>

<file path=ppt/tags/tag32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30"/>
  <p:tag name="KSO_WM_UNIT_COMPATIBLE" val="0"/>
  <p:tag name="KSO_WM_UNIT_DIAGRAM_ISNUMVISUAL" val="0"/>
  <p:tag name="KSO_WM_UNIT_DIAGRAM_ISREFERUNIT" val="0"/>
  <p:tag name="KSO_WM_UNIT_HIGHLIGHT" val="0"/>
  <p:tag name="KSO_WM_UNIT_ID" val="diagram20188030_1*l_h_f*1_1_1"/>
  <p:tag name="KSO_WM_UNIT_INDEX" val="1_1_1"/>
  <p:tag name="KSO_WM_UNIT_LAYERLEVEL" val="1_1_1"/>
  <p:tag name="KSO_WM_UNIT_PRESET_TEXT" val="单击此处添加文本具体内容，简明扼要的阐述您的观点。"/>
  <p:tag name="KSO_WM_UNIT_TEXT_FILL_FORE_SCHEMECOLOR_INDEX" val="13"/>
  <p:tag name="KSO_WM_UNIT_TEXT_FILL_TYPE" val="1"/>
  <p:tag name="KSO_WM_UNIT_TYPE" val="l_h_f"/>
  <p:tag name="KSO_WM_UNIT_USESOURCEFORMAT_APPLY" val="1"/>
  <p:tag name="KSO_WM_UNIT_VALUE" val="34"/>
</p:tagLst>
</file>

<file path=ppt/tags/tag32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30"/>
  <p:tag name="KSO_WM_UNIT_COMPATIBLE" val="0"/>
  <p:tag name="KSO_WM_UNIT_DIAGRAM_ISNUMVISUAL" val="0"/>
  <p:tag name="KSO_WM_UNIT_DIAGRAM_ISREFERUNIT" val="0"/>
  <p:tag name="KSO_WM_UNIT_HIGHLIGHT" val="0"/>
  <p:tag name="KSO_WM_UNIT_ID" val="diagram20188030_1*l_h_a*1_1_1"/>
  <p:tag name="KSO_WM_UNIT_INDEX" val="1_1_1"/>
  <p:tag name="KSO_WM_UNIT_ISCONTENTSTITLE" val="0"/>
  <p:tag name="KSO_WM_UNIT_LAYERLEVEL" val="1_1_1"/>
  <p:tag name="KSO_WM_UNIT_PRESET_TEXT" val="单击此处添加标题"/>
  <p:tag name="KSO_WM_UNIT_TEXT_FILL_FORE_SCHEMECOLOR_INDEX" val="5"/>
  <p:tag name="KSO_WM_UNIT_TEXT_FILL_TYPE" val="1"/>
  <p:tag name="KSO_WM_UNIT_TYPE" val="l_h_a"/>
  <p:tag name="KSO_WM_UNIT_USESOURCEFORMAT_APPLY" val="1"/>
  <p:tag name="KSO_WM_UNIT_VALUE" val="9"/>
</p:tagLst>
</file>

<file path=ppt/tags/tag32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30"/>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8030_1*l_h_i*1_1_4"/>
  <p:tag name="KSO_WM_UNIT_INDEX" val="1_1_4"/>
  <p:tag name="KSO_WM_UNIT_LAYERLEVEL" val="1_1_1"/>
  <p:tag name="KSO_WM_UNIT_TEXT_FILL_FORE_SCHEMECOLOR_INDEX" val="13"/>
  <p:tag name="KSO_WM_UNIT_TEXT_FILL_TYPE" val="1"/>
  <p:tag name="KSO_WM_UNIT_TYPE" val="l_h_i"/>
  <p:tag name="KSO_WM_UNIT_USESOURCEFORMAT_APPLY" val="1"/>
</p:tagLst>
</file>

<file path=ppt/tags/tag32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3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8030_1*l_h_i*1_1_1"/>
  <p:tag name="KSO_WM_UNIT_INDEX" val="1_1_1"/>
  <p:tag name="KSO_WM_UNIT_LAYERLEVEL" val="1_1_1"/>
  <p:tag name="KSO_WM_UNIT_TEXT_FILL_FORE_SCHEMECOLOR_INDEX" val="13"/>
  <p:tag name="KSO_WM_UNIT_TEXT_FILL_TYPE" val="1"/>
  <p:tag name="KSO_WM_UNIT_TYPE" val="l_h_i"/>
  <p:tag name="KSO_WM_UNIT_USESOURCEFORMAT_APPLY" val="1"/>
</p:tagLst>
</file>

<file path=ppt/tags/tag32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3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8030_1*l_h_i*1_1_2"/>
  <p:tag name="KSO_WM_UNIT_INDEX" val="1_1_2"/>
  <p:tag name="KSO_WM_UNIT_LAYERLEVEL" val="1_1_1"/>
  <p:tag name="KSO_WM_UNIT_TEXT_FILL_FORE_SCHEMECOLOR_INDEX" val="13"/>
  <p:tag name="KSO_WM_UNIT_TEXT_FILL_TYPE" val="1"/>
  <p:tag name="KSO_WM_UNIT_TYPE" val="l_h_i"/>
  <p:tag name="KSO_WM_UNIT_USESOURCEFORMAT_APPLY" val="1"/>
</p:tagLst>
</file>

<file path=ppt/tags/tag3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32"/>
  <p:tag name="KSO_WM_UNIT_INDEX" val="1_32"/>
  <p:tag name="KSO_WM_UNIT_LAYERLEVEL" val="1_1"/>
  <p:tag name="KSO_WM_UNIT_TEXT_FILL_FORE_SCHEMECOLOR_INDEX" val="2"/>
  <p:tag name="KSO_WM_UNIT_TEXT_FILL_TYPE" val="1"/>
  <p:tag name="KSO_WM_UNIT_TYPE" val="l_i"/>
</p:tagLst>
</file>

<file path=ppt/tags/tag33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03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8030_1*l_h_i*1_1_3"/>
  <p:tag name="KSO_WM_UNIT_INDEX" val="1_1_3"/>
  <p:tag name="KSO_WM_UNIT_LAYERLEVEL" val="1_1_1"/>
  <p:tag name="KSO_WM_UNIT_TEXT_FILL_FORE_SCHEMECOLOR_INDEX" val="13"/>
  <p:tag name="KSO_WM_UNIT_TEXT_FILL_TYPE" val="1"/>
  <p:tag name="KSO_WM_UNIT_TYPE" val="l_h_i"/>
  <p:tag name="KSO_WM_UNIT_USESOURCEFORMAT_APPLY" val="1"/>
</p:tagLst>
</file>

<file path=ppt/tags/tag331.xml><?xml version="1.0" encoding="utf-8"?>
<p:tagLst xmlns:p="http://schemas.openxmlformats.org/presentationml/2006/main">
  <p:tag name="KSO_WM_SLIDE_ITEM_CNT" val="1"/>
  <p:tag name="KSO_WM_SLIDE_MODEL_TYPE" val="cover"/>
</p:tagLst>
</file>

<file path=ppt/tags/tag33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69772_3*m_i*1_1"/>
  <p:tag name="KSO_WM_UNIT_INDEX" val="1_1"/>
  <p:tag name="KSO_WM_UNIT_LAYERLEVEL" val="1_1"/>
  <p:tag name="KSO_WM_UNIT_TEXT_FILL_FORE_SCHEMECOLOR_INDEX" val="2"/>
  <p:tag name="KSO_WM_UNIT_TEXT_FILL_TYPE" val="1"/>
  <p:tag name="KSO_WM_UNIT_TYPE" val="m_i"/>
  <p:tag name="KSO_WM_UNIT_USESOURCEFORMAT_APPLY" val="1"/>
</p:tagLst>
</file>

<file path=ppt/tags/tag33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69772_3*m_i*1_14"/>
  <p:tag name="KSO_WM_UNIT_INDEX" val="1_14"/>
  <p:tag name="KSO_WM_UNIT_LAYERLEVEL" val="1_1"/>
  <p:tag name="KSO_WM_UNIT_TEXT_FILL_FORE_SCHEMECOLOR_INDEX" val="2"/>
  <p:tag name="KSO_WM_UNIT_TEXT_FILL_TYPE" val="1"/>
  <p:tag name="KSO_WM_UNIT_TYPE" val="m_i"/>
  <p:tag name="KSO_WM_UNIT_USESOURCEFORMAT_APPLY" val="1"/>
</p:tagLst>
</file>

<file path=ppt/tags/tag33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69772_3*m_i*1_15"/>
  <p:tag name="KSO_WM_UNIT_INDEX" val="1_15"/>
  <p:tag name="KSO_WM_UNIT_LAYERLEVEL" val="1_1"/>
  <p:tag name="KSO_WM_UNIT_TEXT_FILL_FORE_SCHEMECOLOR_INDEX" val="2"/>
  <p:tag name="KSO_WM_UNIT_TEXT_FILL_TYPE" val="1"/>
  <p:tag name="KSO_WM_UNIT_TYPE" val="m_i"/>
  <p:tag name="KSO_WM_UNIT_USESOURCEFORMAT_APPLY" val="1"/>
</p:tagLst>
</file>

<file path=ppt/tags/tag33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69772_3*m_i*1_16"/>
  <p:tag name="KSO_WM_UNIT_INDEX" val="1_16"/>
  <p:tag name="KSO_WM_UNIT_LAYERLEVEL" val="1_1"/>
  <p:tag name="KSO_WM_UNIT_TEXT_FILL_FORE_SCHEMECOLOR_INDEX" val="2"/>
  <p:tag name="KSO_WM_UNIT_TEXT_FILL_TYPE" val="1"/>
  <p:tag name="KSO_WM_UNIT_TYPE" val="m_i"/>
  <p:tag name="KSO_WM_UNIT_USESOURCEFORMAT_APPLY" val="1"/>
</p:tagLst>
</file>

<file path=ppt/tags/tag33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h_i*1_3_1"/>
  <p:tag name="KSO_WM_UNIT_INDEX" val="1_3_1"/>
  <p:tag name="KSO_WM_UNIT_LAYERLEVEL" val="1_1_1"/>
  <p:tag name="KSO_WM_UNIT_TEXT_FILL_FORE_SCHEMECOLOR_INDEX" val="14"/>
  <p:tag name="KSO_WM_UNIT_TEXT_FILL_TYPE" val="1"/>
  <p:tag name="KSO_WM_UNIT_TYPE" val="m_h_i"/>
  <p:tag name="KSO_WM_UNIT_USESOURCEFORMAT_APPLY" val="1"/>
</p:tagLst>
</file>

<file path=ppt/tags/tag33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h_i*1_2_1"/>
  <p:tag name="KSO_WM_UNIT_INDEX" val="1_2_1"/>
  <p:tag name="KSO_WM_UNIT_LAYERLEVEL" val="1_1_1"/>
  <p:tag name="KSO_WM_UNIT_TEXT_FILL_FORE_SCHEMECOLOR_INDEX" val="14"/>
  <p:tag name="KSO_WM_UNIT_TEXT_FILL_TYPE" val="1"/>
  <p:tag name="KSO_WM_UNIT_TYPE" val="m_h_i"/>
  <p:tag name="KSO_WM_UNIT_USESOURCEFORMAT_APPLY" val="1"/>
</p:tagLst>
</file>

<file path=ppt/tags/tag33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HIGHLIGHT" val="0"/>
  <p:tag name="KSO_WM_UNIT_ID" val="diagram20169772_3*m_i*1_17"/>
  <p:tag name="KSO_WM_UNIT_INDEX" val="1_17"/>
  <p:tag name="KSO_WM_UNIT_LAYERLEVEL" val="1_1"/>
  <p:tag name="KSO_WM_UNIT_TYPE" val="m_i"/>
  <p:tag name="KSO_WM_UNIT_USESOURCEFORMAT_APPLY" val="1"/>
</p:tagLst>
</file>

<file path=ppt/tags/tag33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i*1_18"/>
  <p:tag name="KSO_WM_UNIT_INDEX" val="1_18"/>
  <p:tag name="KSO_WM_UNIT_LAYERLEVEL" val="1_1"/>
  <p:tag name="KSO_WM_UNIT_TEXT_FILL_FORE_SCHEMECOLOR_INDEX" val="13"/>
  <p:tag name="KSO_WM_UNIT_TEXT_FILL_TYPE" val="1"/>
  <p:tag name="KSO_WM_UNIT_TYPE" val="m_i"/>
  <p:tag name="KSO_WM_UNIT_USESOURCEFORMAT_APPLY" val="1"/>
</p:tagLst>
</file>

<file path=ppt/tags/tag3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33"/>
  <p:tag name="KSO_WM_UNIT_INDEX" val="1_33"/>
  <p:tag name="KSO_WM_UNIT_LAYERLEVEL" val="1_1"/>
  <p:tag name="KSO_WM_UNIT_TEXT_FILL_FORE_SCHEMECOLOR_INDEX" val="2"/>
  <p:tag name="KSO_WM_UNIT_TEXT_FILL_TYPE" val="1"/>
  <p:tag name="KSO_WM_UNIT_TYPE" val="l_i"/>
</p:tagLst>
</file>

<file path=ppt/tags/tag34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i*1_19"/>
  <p:tag name="KSO_WM_UNIT_INDEX" val="1_19"/>
  <p:tag name="KSO_WM_UNIT_LAYERLEVEL" val="1_1"/>
  <p:tag name="KSO_WM_UNIT_TEXT_FILL_FORE_SCHEMECOLOR_INDEX" val="13"/>
  <p:tag name="KSO_WM_UNIT_TEXT_FILL_TYPE" val="1"/>
  <p:tag name="KSO_WM_UNIT_TYPE" val="m_i"/>
  <p:tag name="KSO_WM_UNIT_USESOURCEFORMAT_APPLY" val="1"/>
</p:tagLst>
</file>

<file path=ppt/tags/tag34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69772_3*m_i*1_2"/>
  <p:tag name="KSO_WM_UNIT_INDEX" val="1_2"/>
  <p:tag name="KSO_WM_UNIT_LAYERLEVEL" val="1_1"/>
  <p:tag name="KSO_WM_UNIT_TEXT_FILL_FORE_SCHEMECOLOR_INDEX" val="13"/>
  <p:tag name="KSO_WM_UNIT_TEXT_FILL_TYPE" val="1"/>
  <p:tag name="KSO_WM_UNIT_TYPE" val="m_i"/>
  <p:tag name="KSO_WM_UNIT_USESOURCEFORMAT_APPLY" val="1"/>
</p:tagLst>
</file>

<file path=ppt/tags/tag34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69772_3*m_i*1_3"/>
  <p:tag name="KSO_WM_UNIT_INDEX" val="1_3"/>
  <p:tag name="KSO_WM_UNIT_LAYERLEVEL" val="1_1"/>
  <p:tag name="KSO_WM_UNIT_TEXT_FILL_FORE_SCHEMECOLOR_INDEX" val="13"/>
  <p:tag name="KSO_WM_UNIT_TEXT_FILL_TYPE" val="1"/>
  <p:tag name="KSO_WM_UNIT_TYPE" val="m_i"/>
  <p:tag name="KSO_WM_UNIT_USESOURCEFORMAT_APPLY" val="1"/>
</p:tagLst>
</file>

<file path=ppt/tags/tag34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i*1_4"/>
  <p:tag name="KSO_WM_UNIT_INDEX" val="1_4"/>
  <p:tag name="KSO_WM_UNIT_LAYERLEVEL" val="1_1"/>
  <p:tag name="KSO_WM_UNIT_TEXT_FILL_FORE_SCHEMECOLOR_INDEX" val="13"/>
  <p:tag name="KSO_WM_UNIT_TEXT_FILL_TYPE" val="1"/>
  <p:tag name="KSO_WM_UNIT_TYPE" val="m_i"/>
  <p:tag name="KSO_WM_UNIT_USESOURCEFORMAT_APPLY" val="1"/>
</p:tagLst>
</file>

<file path=ppt/tags/tag34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i*1_5"/>
  <p:tag name="KSO_WM_UNIT_INDEX" val="1_5"/>
  <p:tag name="KSO_WM_UNIT_LAYERLEVEL" val="1_1"/>
  <p:tag name="KSO_WM_UNIT_TEXT_FILL_FORE_SCHEMECOLOR_INDEX" val="13"/>
  <p:tag name="KSO_WM_UNIT_TEXT_FILL_TYPE" val="1"/>
  <p:tag name="KSO_WM_UNIT_TYPE" val="m_i"/>
  <p:tag name="KSO_WM_UNIT_USESOURCEFORMAT_APPLY" val="1"/>
</p:tagLst>
</file>

<file path=ppt/tags/tag34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i*1_6"/>
  <p:tag name="KSO_WM_UNIT_INDEX" val="1_6"/>
  <p:tag name="KSO_WM_UNIT_LAYERLEVEL" val="1_1"/>
  <p:tag name="KSO_WM_UNIT_TEXT_FILL_FORE_SCHEMECOLOR_INDEX" val="13"/>
  <p:tag name="KSO_WM_UNIT_TEXT_FILL_TYPE" val="1"/>
  <p:tag name="KSO_WM_UNIT_TYPE" val="m_i"/>
  <p:tag name="KSO_WM_UNIT_USESOURCEFORMAT_APPLY" val="1"/>
</p:tagLst>
</file>

<file path=ppt/tags/tag34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i*1_7"/>
  <p:tag name="KSO_WM_UNIT_INDEX" val="1_7"/>
  <p:tag name="KSO_WM_UNIT_LAYERLEVEL" val="1_1"/>
  <p:tag name="KSO_WM_UNIT_TEXT_FILL_FORE_SCHEMECOLOR_INDEX" val="13"/>
  <p:tag name="KSO_WM_UNIT_TEXT_FILL_TYPE" val="1"/>
  <p:tag name="KSO_WM_UNIT_TYPE" val="m_i"/>
  <p:tag name="KSO_WM_UNIT_USESOURCEFORMAT_APPLY" val="1"/>
</p:tagLst>
</file>

<file path=ppt/tags/tag34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i*1_8"/>
  <p:tag name="KSO_WM_UNIT_INDEX" val="1_8"/>
  <p:tag name="KSO_WM_UNIT_LAYERLEVEL" val="1_1"/>
  <p:tag name="KSO_WM_UNIT_TEXT_FILL_FORE_SCHEMECOLOR_INDEX" val="13"/>
  <p:tag name="KSO_WM_UNIT_TEXT_FILL_TYPE" val="1"/>
  <p:tag name="KSO_WM_UNIT_TYPE" val="m_i"/>
  <p:tag name="KSO_WM_UNIT_USESOURCEFORMAT_APPLY" val="1"/>
</p:tagLst>
</file>

<file path=ppt/tags/tag34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i*1_9"/>
  <p:tag name="KSO_WM_UNIT_INDEX" val="1_9"/>
  <p:tag name="KSO_WM_UNIT_LAYERLEVEL" val="1_1"/>
  <p:tag name="KSO_WM_UNIT_TEXT_FILL_FORE_SCHEMECOLOR_INDEX" val="13"/>
  <p:tag name="KSO_WM_UNIT_TEXT_FILL_TYPE" val="1"/>
  <p:tag name="KSO_WM_UNIT_TYPE" val="m_i"/>
  <p:tag name="KSO_WM_UNIT_USESOURCEFORMAT_APPLY" val="1"/>
</p:tagLst>
</file>

<file path=ppt/tags/tag34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i*1_10"/>
  <p:tag name="KSO_WM_UNIT_INDEX" val="1_10"/>
  <p:tag name="KSO_WM_UNIT_LAYERLEVEL" val="1_1"/>
  <p:tag name="KSO_WM_UNIT_TEXT_FILL_FORE_SCHEMECOLOR_INDEX" val="13"/>
  <p:tag name="KSO_WM_UNIT_TEXT_FILL_TYPE" val="1"/>
  <p:tag name="KSO_WM_UNIT_TYPE" val="m_i"/>
  <p:tag name="KSO_WM_UNIT_USESOURCEFORMAT_APPLY" val="1"/>
</p:tagLst>
</file>

<file path=ppt/tags/tag3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34"/>
  <p:tag name="KSO_WM_UNIT_INDEX" val="1_34"/>
  <p:tag name="KSO_WM_UNIT_LAYERLEVEL" val="1_1"/>
  <p:tag name="KSO_WM_UNIT_TEXT_FILL_FORE_SCHEMECOLOR_INDEX" val="2"/>
  <p:tag name="KSO_WM_UNIT_TEXT_FILL_TYPE" val="1"/>
  <p:tag name="KSO_WM_UNIT_TYPE" val="l_i"/>
</p:tagLst>
</file>

<file path=ppt/tags/tag35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i*1_11"/>
  <p:tag name="KSO_WM_UNIT_INDEX" val="1_11"/>
  <p:tag name="KSO_WM_UNIT_LAYERLEVEL" val="1_1"/>
  <p:tag name="KSO_WM_UNIT_TEXT_FILL_FORE_SCHEMECOLOR_INDEX" val="13"/>
  <p:tag name="KSO_WM_UNIT_TEXT_FILL_TYPE" val="1"/>
  <p:tag name="KSO_WM_UNIT_TYPE" val="m_i"/>
  <p:tag name="KSO_WM_UNIT_USESOURCEFORMAT_APPLY" val="1"/>
</p:tagLst>
</file>

<file path=ppt/tags/tag35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i*1_12"/>
  <p:tag name="KSO_WM_UNIT_INDEX" val="1_12"/>
  <p:tag name="KSO_WM_UNIT_LAYERLEVEL" val="1_1"/>
  <p:tag name="KSO_WM_UNIT_TEXT_FILL_FORE_SCHEMECOLOR_INDEX" val="13"/>
  <p:tag name="KSO_WM_UNIT_TEXT_FILL_TYPE" val="1"/>
  <p:tag name="KSO_WM_UNIT_TYPE" val="m_i"/>
  <p:tag name="KSO_WM_UNIT_USESOURCEFORMAT_APPLY" val="1"/>
</p:tagLst>
</file>

<file path=ppt/tags/tag35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i*1_13"/>
  <p:tag name="KSO_WM_UNIT_INDEX" val="1_13"/>
  <p:tag name="KSO_WM_UNIT_LAYERLEVEL" val="1_1"/>
  <p:tag name="KSO_WM_UNIT_TEXT_FILL_FORE_SCHEMECOLOR_INDEX" val="13"/>
  <p:tag name="KSO_WM_UNIT_TEXT_FILL_TYPE" val="1"/>
  <p:tag name="KSO_WM_UNIT_TYPE" val="m_i"/>
  <p:tag name="KSO_WM_UNIT_USESOURCEFORMAT_APPLY" val="1"/>
</p:tagLst>
</file>

<file path=ppt/tags/tag35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169772_3*m_h_i*1_1_1"/>
  <p:tag name="KSO_WM_UNIT_INDEX" val="1_1_1"/>
  <p:tag name="KSO_WM_UNIT_LAYERLEVEL" val="1_1_1"/>
  <p:tag name="KSO_WM_UNIT_TEXT_FILL_FORE_SCHEMECOLOR_INDEX" val="14"/>
  <p:tag name="KSO_WM_UNIT_TEXT_FILL_TYPE" val="1"/>
  <p:tag name="KSO_WM_UNIT_TYPE" val="m_h_i"/>
  <p:tag name="KSO_WM_UNIT_USESOURCEFORMAT_APPLY" val="1"/>
</p:tagLst>
</file>

<file path=ppt/tags/tag35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772_3*m_h_i*1_1_2"/>
  <p:tag name="KSO_WM_UNIT_INDEX" val="1_1_2"/>
  <p:tag name="KSO_WM_UNIT_LAYERLEVEL" val="1_1_1"/>
  <p:tag name="KSO_WM_UNIT_TEXT_FILL_FORE_SCHEMECOLOR_INDEX" val="13"/>
  <p:tag name="KSO_WM_UNIT_TEXT_FILL_TYPE" val="1"/>
  <p:tag name="KSO_WM_UNIT_TYPE" val="m_h_i"/>
  <p:tag name="KSO_WM_UNIT_USESOURCEFORMAT_APPLY" val="1"/>
</p:tagLst>
</file>

<file path=ppt/tags/tag35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HIGHLIGHT" val="0"/>
  <p:tag name="KSO_WM_UNIT_ID" val="diagram20169772_3*m_h_a*1_1_1"/>
  <p:tag name="KSO_WM_UNIT_INDEX" val="1_1_1"/>
  <p:tag name="KSO_WM_UNIT_ISCONTENTSTITLE" val="0"/>
  <p:tag name="KSO_WM_UNIT_ISNUMDGMTITLE" val="0"/>
  <p:tag name="KSO_WM_UNIT_LAYERLEVEL" val="1_1_1"/>
  <p:tag name="KSO_WM_UNIT_NOCLEAR" val="0"/>
  <p:tag name="KSO_WM_UNIT_PRESET_TEXT" val="编辑小标题"/>
  <p:tag name="KSO_WM_UNIT_TEXT_FILL_FORE_SCHEMECOLOR_INDEX" val="13"/>
  <p:tag name="KSO_WM_UNIT_TEXT_FILL_TYPE" val="1"/>
  <p:tag name="KSO_WM_UNIT_TYPE" val="m_h_a"/>
  <p:tag name="KSO_WM_UNIT_USESOURCEFORMAT_APPLY" val="1"/>
</p:tagLst>
</file>

<file path=ppt/tags/tag35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772_3*m_h_i*1_3_2"/>
  <p:tag name="KSO_WM_UNIT_INDEX" val="1_3_2"/>
  <p:tag name="KSO_WM_UNIT_LAYERLEVEL" val="1_1_1"/>
  <p:tag name="KSO_WM_UNIT_TEXT_FILL_FORE_SCHEMECOLOR_INDEX" val="13"/>
  <p:tag name="KSO_WM_UNIT_TEXT_FILL_TYPE" val="1"/>
  <p:tag name="KSO_WM_UNIT_TYPE" val="m_h_i"/>
  <p:tag name="KSO_WM_UNIT_USESOURCEFORMAT_APPLY" val="1"/>
</p:tagLst>
</file>

<file path=ppt/tags/tag35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HIGHLIGHT" val="0"/>
  <p:tag name="KSO_WM_UNIT_ID" val="diagram20169772_3*m_h_a*1_3_1"/>
  <p:tag name="KSO_WM_UNIT_INDEX" val="1_3_1"/>
  <p:tag name="KSO_WM_UNIT_ISCONTENTSTITLE" val="0"/>
  <p:tag name="KSO_WM_UNIT_ISNUMDGMTITLE" val="0"/>
  <p:tag name="KSO_WM_UNIT_LAYERLEVEL" val="1_1_1"/>
  <p:tag name="KSO_WM_UNIT_NOCLEAR" val="0"/>
  <p:tag name="KSO_WM_UNIT_PRESET_TEXT" val="编辑小标题"/>
  <p:tag name="KSO_WM_UNIT_TEXT_FILL_FORE_SCHEMECOLOR_INDEX" val="13"/>
  <p:tag name="KSO_WM_UNIT_TEXT_FILL_TYPE" val="1"/>
  <p:tag name="KSO_WM_UNIT_TYPE" val="m_h_a"/>
  <p:tag name="KSO_WM_UNIT_USESOURCEFORMAT_APPLY" val="1"/>
</p:tagLst>
</file>

<file path=ppt/tags/tag35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772_3*m_h_i*1_2_2"/>
  <p:tag name="KSO_WM_UNIT_INDEX" val="1_2_2"/>
  <p:tag name="KSO_WM_UNIT_LAYERLEVEL" val="1_1_1"/>
  <p:tag name="KSO_WM_UNIT_TEXT_FILL_FORE_SCHEMECOLOR_INDEX" val="13"/>
  <p:tag name="KSO_WM_UNIT_TEXT_FILL_TYPE" val="1"/>
  <p:tag name="KSO_WM_UNIT_TYPE" val="m_h_i"/>
  <p:tag name="KSO_WM_UNIT_USESOURCEFORMAT_APPLY" val="1"/>
</p:tagLst>
</file>

<file path=ppt/tags/tag35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HIGHLIGHT" val="0"/>
  <p:tag name="KSO_WM_UNIT_ID" val="diagram20169772_3*m_h_a*1_2_1"/>
  <p:tag name="KSO_WM_UNIT_INDEX" val="1_2_1"/>
  <p:tag name="KSO_WM_UNIT_ISCONTENTSTITLE" val="0"/>
  <p:tag name="KSO_WM_UNIT_ISNUMDGMTITLE" val="0"/>
  <p:tag name="KSO_WM_UNIT_LAYERLEVEL" val="1_1_1"/>
  <p:tag name="KSO_WM_UNIT_NOCLEAR" val="0"/>
  <p:tag name="KSO_WM_UNIT_PRESET_TEXT" val="编辑小标题"/>
  <p:tag name="KSO_WM_UNIT_TEXT_FILL_FORE_SCHEMECOLOR_INDEX" val="13"/>
  <p:tag name="KSO_WM_UNIT_TEXT_FILL_TYPE" val="1"/>
  <p:tag name="KSO_WM_UNIT_TYPE" val="m_h_a"/>
  <p:tag name="KSO_WM_UNIT_USESOURCEFORMAT_APPLY" val="1"/>
</p:tagLst>
</file>

<file path=ppt/tags/tag3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35"/>
  <p:tag name="KSO_WM_UNIT_INDEX" val="1_35"/>
  <p:tag name="KSO_WM_UNIT_LAYERLEVEL" val="1_1"/>
  <p:tag name="KSO_WM_UNIT_TEXT_FILL_FORE_SCHEMECOLOR_INDEX" val="2"/>
  <p:tag name="KSO_WM_UNIT_TEXT_FILL_TYPE" val="1"/>
  <p:tag name="KSO_WM_UNIT_TYPE" val="l_i"/>
</p:tagLst>
</file>

<file path=ppt/tags/tag36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69772"/>
  <p:tag name="KSO_WM_UNIT_COMPATIBLE" val="0"/>
  <p:tag name="KSO_WM_UNIT_DIAGRAM_ISNUMVISUAL" val="0"/>
  <p:tag name="KSO_WM_UNIT_DIAGRAM_ISREFERUNIT" val="0"/>
  <p:tag name="KSO_WM_UNIT_HIGHLIGHT" val="0"/>
  <p:tag name="KSO_WM_UNIT_ID" val="diagram20169772_3*m_h_f*1_2_1"/>
  <p:tag name="KSO_WM_UNIT_INDEX" val="1_2_1"/>
  <p:tag name="KSO_WM_UNIT_LAYERLEVEL" val="1_1_1"/>
  <p:tag name="KSO_WM_UNIT_NOCLEAR" val="0"/>
  <p:tag name="KSO_WM_UNIT_PRESET_TEXT" val="点击此处添加正文，请您尽可能提炼思想的精髓，然后简单的阐述您的观点。"/>
  <p:tag name="KSO_WM_UNIT_SUBTYPE" val="a"/>
  <p:tag name="KSO_WM_UNIT_TEXT_FILL_FORE_SCHEMECOLOR_INDEX" val="13"/>
  <p:tag name="KSO_WM_UNIT_TEXT_FILL_TYPE" val="1"/>
  <p:tag name="KSO_WM_UNIT_TYPE" val="m_h_f"/>
  <p:tag name="KSO_WM_UNIT_USESOURCEFORMAT_APPLY" val="1"/>
</p:tagLst>
</file>

<file path=ppt/tags/tag361.xml><?xml version="1.0" encoding="utf-8"?>
<p:tagLst xmlns:p="http://schemas.openxmlformats.org/presentationml/2006/main">
  <p:tag name="KSO_WM_SLIDE_ITEM_CNT" val="3"/>
</p:tagLst>
</file>

<file path=ppt/tags/tag36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HIGHLIGHT" val="0"/>
  <p:tag name="KSO_WM_UNIT_ID" val="diagram160108_2*m_i*1_1"/>
  <p:tag name="KSO_WM_UNIT_INDEX" val="1_1"/>
  <p:tag name="KSO_WM_UNIT_LAYERLEVEL" val="1_1"/>
  <p:tag name="KSO_WM_UNIT_LINE_FILL_TYPE" val="2"/>
  <p:tag name="KSO_WM_UNIT_LINE_FORE_SCHEMECOLOR_INDEX" val="14"/>
  <p:tag name="KSO_WM_UNIT_TEXT_FILL_FORE_SCHEMECOLOR_INDEX" val="2"/>
  <p:tag name="KSO_WM_UNIT_TEXT_FILL_TYPE" val="1"/>
  <p:tag name="KSO_WM_UNIT_TYPE" val="m_i"/>
</p:tagLst>
</file>

<file path=ppt/tags/tag36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160108_2*m_h_i*1_1_3"/>
  <p:tag name="KSO_WM_UNIT_INDEX" val="1_1_3"/>
  <p:tag name="KSO_WM_UNIT_LAYERLEVEL" val="1_1_1"/>
  <p:tag name="KSO_WM_UNIT_LINE_FILL_TYPE" val="2"/>
  <p:tag name="KSO_WM_UNIT_LINE_FORE_SCHEMECOLOR_INDEX" val="14"/>
  <p:tag name="KSO_WM_UNIT_TYPE" val="m_h_i"/>
</p:tagLst>
</file>

<file path=ppt/tags/tag36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108_2*m_h_i*1_1_2"/>
  <p:tag name="KSO_WM_UNIT_INDEX" val="1_1_2"/>
  <p:tag name="KSO_WM_UNIT_LAYERLEVEL" val="1_1_1"/>
  <p:tag name="KSO_WM_UNIT_TYPE" val="m_h_i"/>
</p:tagLst>
</file>

<file path=ppt/tags/tag36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160108_2*m_h_i*1_2_3"/>
  <p:tag name="KSO_WM_UNIT_INDEX" val="1_2_3"/>
  <p:tag name="KSO_WM_UNIT_LAYERLEVEL" val="1_1_1"/>
  <p:tag name="KSO_WM_UNIT_LINE_FILL_TYPE" val="2"/>
  <p:tag name="KSO_WM_UNIT_LINE_FORE_SCHEMECOLOR_INDEX" val="14"/>
  <p:tag name="KSO_WM_UNIT_TYPE" val="m_h_i"/>
</p:tagLst>
</file>

<file path=ppt/tags/tag36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108_2*m_h_i*1_2_2"/>
  <p:tag name="KSO_WM_UNIT_INDEX" val="1_2_2"/>
  <p:tag name="KSO_WM_UNIT_LAYERLEVEL" val="1_1_1"/>
  <p:tag name="KSO_WM_UNIT_TYPE" val="m_h_i"/>
</p:tagLst>
</file>

<file path=ppt/tags/tag36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160108_2*m_h_i*1_3_3"/>
  <p:tag name="KSO_WM_UNIT_INDEX" val="1_3_3"/>
  <p:tag name="KSO_WM_UNIT_LAYERLEVEL" val="1_1_1"/>
  <p:tag name="KSO_WM_UNIT_LINE_FILL_TYPE" val="2"/>
  <p:tag name="KSO_WM_UNIT_LINE_FORE_SCHEMECOLOR_INDEX" val="14"/>
  <p:tag name="KSO_WM_UNIT_TYPE" val="m_h_i"/>
</p:tagLst>
</file>

<file path=ppt/tags/tag36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160108_2*m_h_i*1_3_2"/>
  <p:tag name="KSO_WM_UNIT_INDEX" val="1_3_2"/>
  <p:tag name="KSO_WM_UNIT_LAYERLEVEL" val="1_1_1"/>
  <p:tag name="KSO_WM_UNIT_TYPE" val="m_h_i"/>
</p:tagLst>
</file>

<file path=ppt/tags/tag36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BIND_DECORATION_IDS" val="diagram160108_2*m_i*1_6;diagram160108_2*m_i*1_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160108_2*m_h_i*1_3_1"/>
  <p:tag name="KSO_WM_UNIT_INDEX" val="1_3_1"/>
  <p:tag name="KSO_WM_UNIT_ISCONTENTSTITLE" val="0"/>
  <p:tag name="KSO_WM_UNIT_LAYERLEVEL" val="1_1_1"/>
  <p:tag name="KSO_WM_UNIT_NOCLEAR" val="0"/>
  <p:tag name="KSO_WM_UNIT_TEXT_FILL_FORE_SCHEMECOLOR_INDEX" val="14"/>
  <p:tag name="KSO_WM_UNIT_TEXT_FILL_TYPE" val="1"/>
  <p:tag name="KSO_WM_UNIT_TYPE" val="m_h_i"/>
</p:tagLst>
</file>

<file path=ppt/tags/tag3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36"/>
  <p:tag name="KSO_WM_UNIT_INDEX" val="1_36"/>
  <p:tag name="KSO_WM_UNIT_LAYERLEVEL" val="1_1"/>
  <p:tag name="KSO_WM_UNIT_TEXT_FILL_FORE_SCHEMECOLOR_INDEX" val="2"/>
  <p:tag name="KSO_WM_UNIT_TEXT_FILL_TYPE" val="1"/>
  <p:tag name="KSO_WM_UNIT_TYPE" val="l_i"/>
</p:tagLst>
</file>

<file path=ppt/tags/tag37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HIGHLIGHT" val="0"/>
  <p:tag name="KSO_WM_UNIT_ID" val="diagram160108_2*m_h_a*1_3_1"/>
  <p:tag name="KSO_WM_UNIT_INDEX" val="1_3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7"/>
</p:tagLst>
</file>

<file path=ppt/tags/tag37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HIGHLIGHT" val="0"/>
  <p:tag name="KSO_WM_UNIT_ID" val="diagram160108_2*m_h_f*1_3_1"/>
  <p:tag name="KSO_WM_UNIT_INDEX" val="1_3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TYPE" val="m_h_f"/>
  <p:tag name="KSO_WM_UNIT_VALUE" val="18"/>
</p:tagLst>
</file>

<file path=ppt/tags/tag37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BIND_DECORATION_IDS" val="diagram160108_2*m_i*1_2;diagram160108_2*m_i*1_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108_2*m_h_i*1_1_1"/>
  <p:tag name="KSO_WM_UNIT_INDEX" val="1_1_1"/>
  <p:tag name="KSO_WM_UNIT_ISCONTENTSTITLE" val="0"/>
  <p:tag name="KSO_WM_UNIT_LAYERLEVEL" val="1_1_1"/>
  <p:tag name="KSO_WM_UNIT_NOCLEAR" val="0"/>
  <p:tag name="KSO_WM_UNIT_TEXT_FILL_FORE_SCHEMECOLOR_INDEX" val="14"/>
  <p:tag name="KSO_WM_UNIT_TEXT_FILL_TYPE" val="1"/>
  <p:tag name="KSO_WM_UNIT_TYPE" val="m_h_i"/>
</p:tagLst>
</file>

<file path=ppt/tags/tag37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HIGHLIGHT" val="0"/>
  <p:tag name="KSO_WM_UNIT_ID" val="diagram160108_2*m_h_f*1_1_1"/>
  <p:tag name="KSO_WM_UNIT_INDEX" val="1_1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TYPE" val="m_h_f"/>
  <p:tag name="KSO_WM_UNIT_VALUE" val="18"/>
</p:tagLst>
</file>

<file path=ppt/tags/tag37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HIGHLIGHT" val="0"/>
  <p:tag name="KSO_WM_UNIT_ID" val="diagram160108_2*m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7"/>
</p:tagLst>
</file>

<file path=ppt/tags/tag37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BIND_DECORATION_IDS" val="diagram160108_2*m_i*1_4;diagram160108_2*m_i*1_5"/>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108_2*m_h_i*1_2_1"/>
  <p:tag name="KSO_WM_UNIT_INDEX" val="1_2_1"/>
  <p:tag name="KSO_WM_UNIT_ISCONTENTSTITLE" val="0"/>
  <p:tag name="KSO_WM_UNIT_LAYERLEVEL" val="1_1_1"/>
  <p:tag name="KSO_WM_UNIT_NOCLEAR" val="0"/>
  <p:tag name="KSO_WM_UNIT_TEXT_FILL_FORE_SCHEMECOLOR_INDEX" val="14"/>
  <p:tag name="KSO_WM_UNIT_TEXT_FILL_TYPE" val="1"/>
  <p:tag name="KSO_WM_UNIT_TYPE" val="m_h_i"/>
</p:tagLst>
</file>

<file path=ppt/tags/tag37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HIGHLIGHT" val="0"/>
  <p:tag name="KSO_WM_UNIT_ID" val="diagram160108_2*m_h_a*1_2_1"/>
  <p:tag name="KSO_WM_UNIT_INDEX" val="1_2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7"/>
</p:tagLst>
</file>

<file path=ppt/tags/tag37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108"/>
  <p:tag name="KSO_WM_UNIT_COMPATIBLE" val="0"/>
  <p:tag name="KSO_WM_UNIT_DIAGRAM_ISNUMVISUAL" val="0"/>
  <p:tag name="KSO_WM_UNIT_DIAGRAM_ISREFERUNIT" val="0"/>
  <p:tag name="KSO_WM_UNIT_HIGHLIGHT" val="0"/>
  <p:tag name="KSO_WM_UNIT_ID" val="diagram160108_2*m_h_f*1_2_1"/>
  <p:tag name="KSO_WM_UNIT_INDEX" val="1_2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TYPE" val="m_h_f"/>
  <p:tag name="KSO_WM_UNIT_VALUE" val="18"/>
</p:tagLst>
</file>

<file path=ppt/tags/tag378.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HIGHLIGHT" val="0"/>
  <p:tag name="KSO_WM_UNIT_ID" val="diagram20200110_1*q_a*1_1"/>
  <p:tag name="KSO_WM_UNIT_INDEX" val="1_1"/>
  <p:tag name="KSO_WM_UNIT_ISCONTENTSTITLE" val="0"/>
  <p:tag name="KSO_WM_UNIT_LAYERLEVEL" val="1_1"/>
  <p:tag name="KSO_WM_UNIT_NOCLEAR" val="0"/>
  <p:tag name="KSO_WM_UNIT_PRESET_TEXT" val="添加标题"/>
  <p:tag name="KSO_WM_UNIT_TEXT_FILL_FORE_SCHEMECOLOR_INDEX" val="13"/>
  <p:tag name="KSO_WM_UNIT_TEXT_FILL_TYPE" val="1"/>
  <p:tag name="KSO_WM_UNIT_TYPE" val="q_a"/>
  <p:tag name="KSO_WM_UNIT_VALUE" val="28"/>
</p:tagLst>
</file>

<file path=ppt/tags/tag379.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HIGHLIGHT" val="0"/>
  <p:tag name="KSO_WM_UNIT_ID" val="diagram20200110_1*q_f*1_1"/>
  <p:tag name="KSO_WM_UNIT_INDEX" val="1_1"/>
  <p:tag name="KSO_WM_UNIT_LAYERLEVEL" val="1_1"/>
  <p:tag name="KSO_WM_UNIT_NOCLEAR" val="0"/>
  <p:tag name="KSO_WM_UNIT_PRESET_TEXT" val="单击此处添加文本具体内容，简明扼要的阐述您的观点。"/>
  <p:tag name="KSO_WM_UNIT_TEXT_FILL_FORE_SCHEMECOLOR_INDEX" val="13"/>
  <p:tag name="KSO_WM_UNIT_TEXT_FILL_TYPE" val="1"/>
  <p:tag name="KSO_WM_UNIT_TYPE" val="q_f"/>
  <p:tag name="KSO_WM_UNIT_VALUE" val="29"/>
</p:tagLst>
</file>

<file path=ppt/tags/tag3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37"/>
  <p:tag name="KSO_WM_UNIT_INDEX" val="1_37"/>
  <p:tag name="KSO_WM_UNIT_LAYERLEVEL" val="1_1"/>
  <p:tag name="KSO_WM_UNIT_TEXT_FILL_FORE_SCHEMECOLOR_INDEX" val="2"/>
  <p:tag name="KSO_WM_UNIT_TEXT_FILL_TYPE" val="1"/>
  <p:tag name="KSO_WM_UNIT_TYPE" val="l_i"/>
</p:tagLst>
</file>

<file path=ppt/tags/tag380.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HIGHLIGHT" val="0"/>
  <p:tag name="KSO_WM_UNIT_ID" val="diagram20200110_1*q_i*1_1"/>
  <p:tag name="KSO_WM_UNIT_INDEX" val="1_1"/>
  <p:tag name="KSO_WM_UNIT_LAYERLEVEL" val="1_1"/>
  <p:tag name="KSO_WM_UNIT_TYPE" val="q_i"/>
</p:tagLst>
</file>

<file path=ppt/tags/tag381.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0110_1*q_h_i*1_3_8"/>
  <p:tag name="KSO_WM_UNIT_INDEX" val="1_3_8"/>
  <p:tag name="KSO_WM_UNIT_LAYERLEVEL" val="1_1_1"/>
  <p:tag name="KSO_WM_UNIT_TEXT_FILL_FORE_SCHEMECOLOR_INDEX" val="13"/>
  <p:tag name="KSO_WM_UNIT_TEXT_FILL_TYPE" val="1"/>
  <p:tag name="KSO_WM_UNIT_TYPE" val="q_h_i"/>
</p:tagLst>
</file>

<file path=ppt/tags/tag382.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200110_1*q_h_i*1_2_2"/>
  <p:tag name="KSO_WM_UNIT_INDEX" val="1_2_2"/>
  <p:tag name="KSO_WM_UNIT_LAYERLEVEL" val="1_1_1"/>
  <p:tag name="KSO_WM_UNIT_TEXT_FILL_FORE_SCHEMECOLOR_INDEX" val="13"/>
  <p:tag name="KSO_WM_UNIT_TEXT_FILL_TYPE" val="1"/>
  <p:tag name="KSO_WM_UNIT_TYPE" val="q_h_i"/>
</p:tagLst>
</file>

<file path=ppt/tags/tag383.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110_1*q_h_i*1_1_2"/>
  <p:tag name="KSO_WM_UNIT_INDEX" val="1_1_2"/>
  <p:tag name="KSO_WM_UNIT_LAYERLEVEL" val="1_1_1"/>
  <p:tag name="KSO_WM_UNIT_TEXT_FILL_FORE_SCHEMECOLOR_INDEX" val="13"/>
  <p:tag name="KSO_WM_UNIT_TEXT_FILL_TYPE" val="1"/>
  <p:tag name="KSO_WM_UNIT_TYPE" val="q_h_i"/>
</p:tagLst>
</file>

<file path=ppt/tags/tag384.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HIGHLIGHT" val="0"/>
  <p:tag name="KSO_WM_UNIT_ID" val="diagram20200110_1*q_h_a*1_2_1"/>
  <p:tag name="KSO_WM_UNIT_INDEX" val="1_2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q_h_a"/>
  <p:tag name="KSO_WM_UNIT_VALUE" val="7"/>
</p:tagLst>
</file>

<file path=ppt/tags/tag385.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HIGHLIGHT" val="0"/>
  <p:tag name="KSO_WM_UNIT_ID" val="diagram20200110_1*q_h_a*1_3_1"/>
  <p:tag name="KSO_WM_UNIT_INDEX" val="1_3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q_h_a"/>
  <p:tag name="KSO_WM_UNIT_VALUE" val="7"/>
</p:tagLst>
</file>

<file path=ppt/tags/tag386.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HIGHLIGHT" val="0"/>
  <p:tag name="KSO_WM_UNIT_ID" val="diagram20200110_1*q_h_a*1_1_1"/>
  <p:tag name="KSO_WM_UNIT_INDEX" val="1_1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q_h_a"/>
  <p:tag name="KSO_WM_UNIT_VALUE" val="7"/>
</p:tagLst>
</file>

<file path=ppt/tags/tag387.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0110_1*q_h_i*1_1_1"/>
  <p:tag name="KSO_WM_UNIT_INDEX" val="1_1_1"/>
  <p:tag name="KSO_WM_UNIT_LAYERLEVEL" val="1_1_1"/>
  <p:tag name="KSO_WM_UNIT_TEXT_FILL_FORE_SCHEMECOLOR_INDEX" val="13"/>
  <p:tag name="KSO_WM_UNIT_TEXT_FILL_TYPE" val="1"/>
  <p:tag name="KSO_WM_UNIT_TYPE" val="q_h_i"/>
</p:tagLst>
</file>

<file path=ppt/tags/tag388.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0110_1*q_h_i*1_2_1"/>
  <p:tag name="KSO_WM_UNIT_INDEX" val="1_2_1"/>
  <p:tag name="KSO_WM_UNIT_LAYERLEVEL" val="1_1_1"/>
  <p:tag name="KSO_WM_UNIT_TEXT_FILL_FORE_SCHEMECOLOR_INDEX" val="13"/>
  <p:tag name="KSO_WM_UNIT_TEXT_FILL_TYPE" val="1"/>
  <p:tag name="KSO_WM_UNIT_TYPE" val="q_h_i"/>
</p:tagLst>
</file>

<file path=ppt/tags/tag389.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0110_1*q_h_i*1_2_3"/>
  <p:tag name="KSO_WM_UNIT_INDEX" val="1_2_3"/>
  <p:tag name="KSO_WM_UNIT_LAYERLEVEL" val="1_1_1"/>
  <p:tag name="KSO_WM_UNIT_TEXT_FILL_FORE_SCHEMECOLOR_INDEX" val="13"/>
  <p:tag name="KSO_WM_UNIT_TEXT_FILL_TYPE" val="1"/>
  <p:tag name="KSO_WM_UNIT_TYPE" val="q_h_i"/>
</p:tagLst>
</file>

<file path=ppt/tags/tag3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i*1_38"/>
  <p:tag name="KSO_WM_UNIT_INDEX" val="1_38"/>
  <p:tag name="KSO_WM_UNIT_LAYERLEVEL" val="1_1"/>
  <p:tag name="KSO_WM_UNIT_TEXT_FILL_FORE_SCHEMECOLOR_INDEX" val="2"/>
  <p:tag name="KSO_WM_UNIT_TEXT_FILL_TYPE" val="1"/>
  <p:tag name="KSO_WM_UNIT_TYPE" val="l_i"/>
</p:tagLst>
</file>

<file path=ppt/tags/tag390.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0110_1*q_h_i*1_3_1"/>
  <p:tag name="KSO_WM_UNIT_INDEX" val="1_3_1"/>
  <p:tag name="KSO_WM_UNIT_LAYERLEVEL" val="1_1_1"/>
  <p:tag name="KSO_WM_UNIT_TYPE" val="q_h_i"/>
</p:tagLst>
</file>

<file path=ppt/tags/tag391.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0110_1*q_h_i*1_3_2"/>
  <p:tag name="KSO_WM_UNIT_INDEX" val="1_3_2"/>
  <p:tag name="KSO_WM_UNIT_LAYERLEVEL" val="1_1_1"/>
  <p:tag name="KSO_WM_UNIT_TEXT_FILL_FORE_SCHEMECOLOR_INDEX" val="13"/>
  <p:tag name="KSO_WM_UNIT_TEXT_FILL_TYPE" val="1"/>
  <p:tag name="KSO_WM_UNIT_TYPE" val="q_h_i"/>
</p:tagLst>
</file>

<file path=ppt/tags/tag392.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0110_1*q_h_i*1_3_3"/>
  <p:tag name="KSO_WM_UNIT_INDEX" val="1_3_3"/>
  <p:tag name="KSO_WM_UNIT_LAYERLEVEL" val="1_1_1"/>
  <p:tag name="KSO_WM_UNIT_TEXT_FILL_FORE_SCHEMECOLOR_INDEX" val="13"/>
  <p:tag name="KSO_WM_UNIT_TEXT_FILL_TYPE" val="1"/>
  <p:tag name="KSO_WM_UNIT_TYPE" val="q_h_i"/>
</p:tagLst>
</file>

<file path=ppt/tags/tag393.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0110_1*q_h_i*1_3_4"/>
  <p:tag name="KSO_WM_UNIT_INDEX" val="1_3_4"/>
  <p:tag name="KSO_WM_UNIT_LAYERLEVEL" val="1_1_1"/>
  <p:tag name="KSO_WM_UNIT_TEXT_FILL_FORE_SCHEMECOLOR_INDEX" val="13"/>
  <p:tag name="KSO_WM_UNIT_TEXT_FILL_TYPE" val="1"/>
  <p:tag name="KSO_WM_UNIT_TYPE" val="q_h_i"/>
</p:tagLst>
</file>

<file path=ppt/tags/tag394.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0110_1*q_h_i*1_3_5"/>
  <p:tag name="KSO_WM_UNIT_INDEX" val="1_3_5"/>
  <p:tag name="KSO_WM_UNIT_LAYERLEVEL" val="1_1_1"/>
  <p:tag name="KSO_WM_UNIT_TEXT_FILL_FORE_SCHEMECOLOR_INDEX" val="13"/>
  <p:tag name="KSO_WM_UNIT_TEXT_FILL_TYPE" val="1"/>
  <p:tag name="KSO_WM_UNIT_TYPE" val="q_h_i"/>
</p:tagLst>
</file>

<file path=ppt/tags/tag395.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0110_1*q_h_i*1_3_6"/>
  <p:tag name="KSO_WM_UNIT_INDEX" val="1_3_6"/>
  <p:tag name="KSO_WM_UNIT_LAYERLEVEL" val="1_1_1"/>
  <p:tag name="KSO_WM_UNIT_TEXT_FILL_FORE_SCHEMECOLOR_INDEX" val="13"/>
  <p:tag name="KSO_WM_UNIT_TEXT_FILL_TYPE" val="1"/>
  <p:tag name="KSO_WM_UNIT_TYPE" val="q_h_i"/>
</p:tagLst>
</file>

<file path=ppt/tags/tag396.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0110_1*q_h_i*1_3_7"/>
  <p:tag name="KSO_WM_UNIT_INDEX" val="1_3_7"/>
  <p:tag name="KSO_WM_UNIT_LAYERLEVEL" val="1_1_1"/>
  <p:tag name="KSO_WM_UNIT_TEXT_FILL_FORE_SCHEMECOLOR_INDEX" val="13"/>
  <p:tag name="KSO_WM_UNIT_TEXT_FILL_TYPE" val="1"/>
  <p:tag name="KSO_WM_UNIT_TYPE" val="q_h_i"/>
</p:tagLst>
</file>

<file path=ppt/tags/tag397.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0117_2*q_h_i*1_2_1"/>
  <p:tag name="KSO_WM_UNIT_INDEX" val="1_2_1"/>
  <p:tag name="KSO_WM_UNIT_LAYERLEVEL" val="1_1_1"/>
  <p:tag name="KSO_WM_UNIT_TYPE" val="q_h_i"/>
</p:tagLst>
</file>

<file path=ppt/tags/tag398.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HIGHLIGHT" val="0"/>
  <p:tag name="KSO_WM_UNIT_ID" val="diagram20200117_2*q_h_a*1_1_1"/>
  <p:tag name="KSO_WM_UNIT_INDEX" val="1_1_1"/>
  <p:tag name="KSO_WM_UNIT_ISCONTENTSTITLE" val="0"/>
  <p:tag name="KSO_WM_UNIT_LAYERLEVEL" val="1_1_1"/>
  <p:tag name="KSO_WM_UNIT_NOCLEAR" val="0"/>
  <p:tag name="KSO_WM_UNIT_PRESET_TEXT" val="添加标题"/>
  <p:tag name="KSO_WM_UNIT_TEXT_FILL_FORE_SCHEMECOLOR_INDEX" val="13"/>
  <p:tag name="KSO_WM_UNIT_TEXT_FILL_TYPE" val="1"/>
  <p:tag name="KSO_WM_UNIT_TYPE" val="q_h_a"/>
  <p:tag name="KSO_WM_UNIT_VALUE" val="9"/>
</p:tagLst>
</file>

<file path=ppt/tags/tag399.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HIGHLIGHT" val="0"/>
  <p:tag name="KSO_WM_UNIT_ID" val="diagram20200117_2*q_h_a*1_2_1"/>
  <p:tag name="KSO_WM_UNIT_INDEX" val="1_2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q_h_a"/>
  <p:tag name="KSO_WM_UNIT_VALUE" val="9"/>
</p:tagLst>
</file>

<file path=ppt/tags/tag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3"/>
  <p:tag name="KSO_WM_UNIT_INDEX" val="1_3"/>
  <p:tag name="KSO_WM_UNIT_LAYERLEVEL" val="1_1"/>
  <p:tag name="KSO_WM_UNIT_LINE_FILL_TYPE" val="2"/>
  <p:tag name="KSO_WM_UNIT_LINE_FORE_SCHEMECOLOR_INDEX" val="14"/>
  <p:tag name="KSO_WM_UNIT_TEXT_FILL_FORE_SCHEMECOLOR_INDEX" val="2"/>
  <p:tag name="KSO_WM_UNIT_TEXT_FILL_TYPE" val="1"/>
  <p:tag name="KSO_WM_UNIT_TYPE" val="l_i"/>
</p:tagLst>
</file>

<file path=ppt/tags/tag4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39"/>
  <p:tag name="KSO_WM_UNIT_INDEX" val="1_39"/>
  <p:tag name="KSO_WM_UNIT_LAYERLEVEL" val="1_1"/>
  <p:tag name="KSO_WM_UNIT_LINE_FILL_TYPE" val="2"/>
  <p:tag name="KSO_WM_UNIT_LINE_FORE_SCHEMECOLOR_INDEX" val="14"/>
  <p:tag name="KSO_WM_UNIT_TEXT_FILL_FORE_SCHEMECOLOR_INDEX" val="2"/>
  <p:tag name="KSO_WM_UNIT_TEXT_FILL_TYPE" val="1"/>
  <p:tag name="KSO_WM_UNIT_TYPE" val="l_i"/>
</p:tagLst>
</file>

<file path=ppt/tags/tag400.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HIGHLIGHT" val="0"/>
  <p:tag name="KSO_WM_UNIT_ID" val="diagram20200117_2*q_h_a*1_4_1"/>
  <p:tag name="KSO_WM_UNIT_INDEX" val="1_4_1"/>
  <p:tag name="KSO_WM_UNIT_ISCONTENTSTITLE" val="0"/>
  <p:tag name="KSO_WM_UNIT_LAYERLEVEL" val="1_1_1"/>
  <p:tag name="KSO_WM_UNIT_NOCLEAR" val="0"/>
  <p:tag name="KSO_WM_UNIT_PRESET_TEXT" val="添加标题"/>
  <p:tag name="KSO_WM_UNIT_TYPE" val="q_h_a"/>
  <p:tag name="KSO_WM_UNIT_VALUE" val="9"/>
</p:tagLst>
</file>

<file path=ppt/tags/tag401.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HIGHLIGHT" val="0"/>
  <p:tag name="KSO_WM_UNIT_ID" val="diagram20200117_2*q_i*1_1"/>
  <p:tag name="KSO_WM_UNIT_INDEX" val="1_1"/>
  <p:tag name="KSO_WM_UNIT_LAYERLEVEL" val="1_1"/>
  <p:tag name="KSO_WM_UNIT_TYPE" val="q_i"/>
</p:tagLst>
</file>

<file path=ppt/tags/tag402.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HIGHLIGHT" val="0"/>
  <p:tag name="KSO_WM_UNIT_ID" val="diagram20200117_2*q_i*1_3"/>
  <p:tag name="KSO_WM_UNIT_INDEX" val="1_3"/>
  <p:tag name="KSO_WM_UNIT_LAYERLEVEL" val="1_1"/>
  <p:tag name="KSO_WM_UNIT_TYPE" val="q_i"/>
</p:tagLst>
</file>

<file path=ppt/tags/tag403.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0117_2*q_i*1_4"/>
  <p:tag name="KSO_WM_UNIT_INDEX" val="1_4"/>
  <p:tag name="KSO_WM_UNIT_LAYERLEVEL" val="1_1"/>
  <p:tag name="KSO_WM_UNIT_TYPE" val="q_i"/>
</p:tagLst>
</file>

<file path=ppt/tags/tag404.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HIGHLIGHT" val="0"/>
  <p:tag name="KSO_WM_UNIT_ID" val="diagram20200117_2*q_i*1_5"/>
  <p:tag name="KSO_WM_UNIT_INDEX" val="1_5"/>
  <p:tag name="KSO_WM_UNIT_LAYERLEVEL" val="1_1"/>
  <p:tag name="KSO_WM_UNIT_TYPE" val="q_i"/>
</p:tagLst>
</file>

<file path=ppt/tags/tag405.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200117_2*q_i*1_6"/>
  <p:tag name="KSO_WM_UNIT_INDEX" val="1_6"/>
  <p:tag name="KSO_WM_UNIT_LAYERLEVEL" val="1_1"/>
  <p:tag name="KSO_WM_UNIT_TYPE" val="q_i"/>
</p:tagLst>
</file>

<file path=ppt/tags/tag406.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200117_2*q_i*1_7"/>
  <p:tag name="KSO_WM_UNIT_INDEX" val="1_7"/>
  <p:tag name="KSO_WM_UNIT_LAYERLEVEL" val="1_1"/>
  <p:tag name="KSO_WM_UNIT_TYPE" val="q_i"/>
</p:tagLst>
</file>

<file path=ppt/tags/tag407.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HIGHLIGHT" val="0"/>
  <p:tag name="KSO_WM_UNIT_ID" val="diagram20200117_2*q_i*1_8"/>
  <p:tag name="KSO_WM_UNIT_INDEX" val="1_8"/>
  <p:tag name="KSO_WM_UNIT_LAYERLEVEL" val="1_1"/>
  <p:tag name="KSO_WM_UNIT_TYPE" val="q_i"/>
</p:tagLst>
</file>

<file path=ppt/tags/tag408.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200117_2*q_i*1_9"/>
  <p:tag name="KSO_WM_UNIT_INDEX" val="1_9"/>
  <p:tag name="KSO_WM_UNIT_LAYERLEVEL" val="1_1"/>
  <p:tag name="KSO_WM_UNIT_TYPE" val="q_i"/>
</p:tagLst>
</file>

<file path=ppt/tags/tag409.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200117_2*q_i*1_10"/>
  <p:tag name="KSO_WM_UNIT_INDEX" val="1_10"/>
  <p:tag name="KSO_WM_UNIT_LAYERLEVEL" val="1_1"/>
  <p:tag name="KSO_WM_UNIT_TYPE" val="q_i"/>
</p:tagLst>
</file>

<file path=ppt/tags/tag4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h_i*1_4_1"/>
  <p:tag name="KSO_WM_UNIT_INDEX" val="1_4_1"/>
  <p:tag name="KSO_WM_UNIT_LAYERLEVEL" val="1_1_1"/>
  <p:tag name="KSO_WM_UNIT_TEXT_FILL_FORE_SCHEMECOLOR_INDEX" val="2"/>
  <p:tag name="KSO_WM_UNIT_TEXT_FILL_TYPE" val="1"/>
  <p:tag name="KSO_WM_UNIT_TYPE" val="l_h_i"/>
</p:tagLst>
</file>

<file path=ppt/tags/tag410.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diagram20200117_2*q_i*1_2"/>
  <p:tag name="KSO_WM_UNIT_INDEX" val="1_2"/>
  <p:tag name="KSO_WM_UNIT_LAYERLEVEL" val="1_1"/>
  <p:tag name="KSO_WM_UNIT_TYPE" val="q_i"/>
</p:tagLst>
</file>

<file path=ppt/tags/tag411.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0117_2*q_h_i*1_1_1"/>
  <p:tag name="KSO_WM_UNIT_INDEX" val="1_1_1"/>
  <p:tag name="KSO_WM_UNIT_LAYERLEVEL" val="1_1_1"/>
  <p:tag name="KSO_WM_UNIT_TEXT_FILL_FORE_SCHEMECOLOR_INDEX" val="13"/>
  <p:tag name="KSO_WM_UNIT_TEXT_FILL_TYPE" val="1"/>
  <p:tag name="KSO_WM_UNIT_TYPE" val="q_h_i"/>
</p:tagLst>
</file>

<file path=ppt/tags/tag412.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0117_2*q_h_i*1_4_1"/>
  <p:tag name="KSO_WM_UNIT_INDEX" val="1_4_1"/>
  <p:tag name="KSO_WM_UNIT_LAYERLEVEL" val="1_1_1"/>
  <p:tag name="KSO_WM_UNIT_TEXT_FILL_FORE_SCHEMECOLOR_INDEX" val="13"/>
  <p:tag name="KSO_WM_UNIT_TEXT_FILL_TYPE" val="1"/>
  <p:tag name="KSO_WM_UNIT_TYPE" val="q_h_i"/>
</p:tagLst>
</file>

<file path=ppt/tags/tag413.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011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0117_2*q_h_i*1_2_2"/>
  <p:tag name="KSO_WM_UNIT_INDEX" val="1_2_2"/>
  <p:tag name="KSO_WM_UNIT_LAYERLEVEL" val="1_1_1"/>
  <p:tag name="KSO_WM_UNIT_TEXT_FILL_FORE_SCHEMECOLOR_INDEX" val="13"/>
  <p:tag name="KSO_WM_UNIT_TEXT_FILL_TYPE" val="1"/>
  <p:tag name="KSO_WM_UNIT_TYPE" val="q_h_i"/>
</p:tagLst>
</file>

<file path=ppt/tags/tag414.xml><?xml version="1.0" encoding="utf-8"?>
<p:tagLst xmlns:p="http://schemas.openxmlformats.org/presentationml/2006/main">
  <p:tag name="AS_OS" val="Unix 3.10 unknown"/>
  <p:tag name="AS_RELEASE_DATE" val="2020.11.30"/>
  <p:tag name="AS_TITLE" val="Aspose.Slides for Java"/>
  <p:tag name="AS_VERSION" val="20.11"/>
</p:tagLst>
</file>

<file path=ppt/tags/tag4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h_i*1_2_1"/>
  <p:tag name="KSO_WM_UNIT_INDEX" val="1_2_1"/>
  <p:tag name="KSO_WM_UNIT_LAYERLEVEL" val="1_1_1"/>
  <p:tag name="KSO_WM_UNIT_TEXT_FILL_FORE_SCHEMECOLOR_INDEX" val="2"/>
  <p:tag name="KSO_WM_UNIT_TEXT_FILL_TYPE" val="1"/>
  <p:tag name="KSO_WM_UNIT_TYPE" val="l_h_i"/>
</p:tagLst>
</file>

<file path=ppt/tags/tag4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h_i*1_3_1"/>
  <p:tag name="KSO_WM_UNIT_INDEX" val="1_3_1"/>
  <p:tag name="KSO_WM_UNIT_LAYERLEVEL" val="1_1_1"/>
  <p:tag name="KSO_WM_UNIT_TEXT_FILL_FORE_SCHEMECOLOR_INDEX" val="2"/>
  <p:tag name="KSO_WM_UNIT_TEXT_FILL_TYPE" val="1"/>
  <p:tag name="KSO_WM_UNIT_TYPE" val="l_h_i"/>
</p:tagLst>
</file>

<file path=ppt/tags/tag4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FILL_FORE_SCHEMECOLOR_INDEX" val="6"/>
  <p:tag name="KSO_WM_UNIT_FILL_TYPE" val="1"/>
  <p:tag name="KSO_WM_UNIT_ID" val="diagram20174766_4*l_h_i*1_1_1"/>
  <p:tag name="KSO_WM_UNIT_INDEX" val="1_1_1"/>
  <p:tag name="KSO_WM_UNIT_LAYERLEVEL" val="1_1_1"/>
  <p:tag name="KSO_WM_UNIT_TEXT_FILL_FORE_SCHEMECOLOR_INDEX" val="2"/>
  <p:tag name="KSO_WM_UNIT_TEXT_FILL_TYPE" val="1"/>
  <p:tag name="KSO_WM_UNIT_TYPE" val="l_h_i"/>
</p:tagLst>
</file>

<file path=ppt/tags/tag4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CLEAR" val="0"/>
  <p:tag name="KSO_WM_UNIT_COMPATIBLE" val="0"/>
  <p:tag name="KSO_WM_UNIT_HIGHLIGHT" val="0"/>
  <p:tag name="KSO_WM_UNIT_ID" val="diagram20174766_4*l_h_f*1_4_1"/>
  <p:tag name="KSO_WM_UNIT_INDEX" val="1_4_1"/>
  <p:tag name="KSO_WM_UNIT_LAYERLEVEL" val="1_1_1"/>
  <p:tag name="KSO_WM_UNIT_PRESET_TEXT_INDEX" val="0"/>
  <p:tag name="KSO_WM_UNIT_PRESET_TEXT_LEN" val="30"/>
  <p:tag name="KSO_WM_UNIT_TEXT_FILL_FORE_SCHEMECOLOR_INDEX" val="13"/>
  <p:tag name="KSO_WM_UNIT_TEXT_FILL_TYPE" val="1"/>
  <p:tag name="KSO_WM_UNIT_TYPE" val="l_h_f"/>
  <p:tag name="KSO_WM_UNIT_VALUE" val="36"/>
</p:tagLst>
</file>

<file path=ppt/tags/tag4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CLEAR" val="0"/>
  <p:tag name="KSO_WM_UNIT_COMPATIBLE" val="0"/>
  <p:tag name="KSO_WM_UNIT_HIGHLIGHT" val="0"/>
  <p:tag name="KSO_WM_UNIT_ID" val="diagram20174766_4*l_h_f*1_2_1"/>
  <p:tag name="KSO_WM_UNIT_INDEX" val="1_2_1"/>
  <p:tag name="KSO_WM_UNIT_LAYERLEVEL" val="1_1_1"/>
  <p:tag name="KSO_WM_UNIT_PRESET_TEXT_INDEX" val="0"/>
  <p:tag name="KSO_WM_UNIT_PRESET_TEXT_LEN" val="30"/>
  <p:tag name="KSO_WM_UNIT_TEXT_FILL_FORE_SCHEMECOLOR_INDEX" val="13"/>
  <p:tag name="KSO_WM_UNIT_TEXT_FILL_TYPE" val="1"/>
  <p:tag name="KSO_WM_UNIT_TYPE" val="l_h_f"/>
  <p:tag name="KSO_WM_UNIT_VALUE" val="30"/>
</p:tagLst>
</file>

<file path=ppt/tags/tag4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CLEAR" val="0"/>
  <p:tag name="KSO_WM_UNIT_COMPATIBLE" val="0"/>
  <p:tag name="KSO_WM_UNIT_HIGHLIGHT" val="0"/>
  <p:tag name="KSO_WM_UNIT_ID" val="diagram20174766_4*l_h_f*1_3_1"/>
  <p:tag name="KSO_WM_UNIT_INDEX" val="1_3_1"/>
  <p:tag name="KSO_WM_UNIT_LAYERLEVEL" val="1_1_1"/>
  <p:tag name="KSO_WM_UNIT_PRESET_TEXT_INDEX" val="0"/>
  <p:tag name="KSO_WM_UNIT_PRESET_TEXT_LEN" val="30"/>
  <p:tag name="KSO_WM_UNIT_TEXT_FILL_FORE_SCHEMECOLOR_INDEX" val="13"/>
  <p:tag name="KSO_WM_UNIT_TEXT_FILL_TYPE" val="1"/>
  <p:tag name="KSO_WM_UNIT_TYPE" val="l_h_f"/>
  <p:tag name="KSO_WM_UNIT_VALUE" val="30"/>
</p:tagLst>
</file>

<file path=ppt/tags/tag4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CLEAR" val="0"/>
  <p:tag name="KSO_WM_UNIT_COMPATIBLE" val="0"/>
  <p:tag name="KSO_WM_UNIT_HIGHLIGHT" val="0"/>
  <p:tag name="KSO_WM_UNIT_ID" val="diagram20174766_4*l_h_f*1_4_1"/>
  <p:tag name="KSO_WM_UNIT_INDEX" val="1_4_1"/>
  <p:tag name="KSO_WM_UNIT_LAYERLEVEL" val="1_1_1"/>
  <p:tag name="KSO_WM_UNIT_PRESET_TEXT_INDEX" val="0"/>
  <p:tag name="KSO_WM_UNIT_PRESET_TEXT_LEN" val="30"/>
  <p:tag name="KSO_WM_UNIT_TEXT_FILL_FORE_SCHEMECOLOR_INDEX" val="13"/>
  <p:tag name="KSO_WM_UNIT_TEXT_FILL_TYPE" val="1"/>
  <p:tag name="KSO_WM_UNIT_TYPE" val="l_h_f"/>
  <p:tag name="KSO_WM_UNIT_VALUE" val="36"/>
</p:tagLst>
</file>

<file path=ppt/tags/tag4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CLEAR" val="0"/>
  <p:tag name="KSO_WM_UNIT_COMPATIBLE" val="0"/>
  <p:tag name="KSO_WM_UNIT_HIGHLIGHT" val="0"/>
  <p:tag name="KSO_WM_UNIT_ID" val="diagram20174766_4*l_h_f*1_4_1"/>
  <p:tag name="KSO_WM_UNIT_INDEX" val="1_4_1"/>
  <p:tag name="KSO_WM_UNIT_LAYERLEVEL" val="1_1_1"/>
  <p:tag name="KSO_WM_UNIT_PRESET_TEXT_INDEX" val="0"/>
  <p:tag name="KSO_WM_UNIT_PRESET_TEXT_LEN" val="30"/>
  <p:tag name="KSO_WM_UNIT_TEXT_FILL_FORE_SCHEMECOLOR_INDEX" val="13"/>
  <p:tag name="KSO_WM_UNIT_TEXT_FILL_TYPE" val="1"/>
  <p:tag name="KSO_WM_UNIT_TYPE" val="l_h_f"/>
  <p:tag name="KSO_WM_UNIT_VALUE" val="36"/>
</p:tagLst>
</file>

<file path=ppt/tags/tag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4"/>
  <p:tag name="KSO_WM_UNIT_INDEX" val="1_4"/>
  <p:tag name="KSO_WM_UNIT_LAYERLEVEL" val="1_1"/>
  <p:tag name="KSO_WM_UNIT_LINE_FILL_TYPE" val="2"/>
  <p:tag name="KSO_WM_UNIT_LINE_FORE_SCHEMECOLOR_INDEX" val="14"/>
  <p:tag name="KSO_WM_UNIT_TYPE" val="l_i"/>
</p:tagLst>
</file>

<file path=ppt/tags/tag5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CLEAR" val="0"/>
  <p:tag name="KSO_WM_UNIT_COMPATIBLE" val="0"/>
  <p:tag name="KSO_WM_UNIT_HIGHLIGHT" val="0"/>
  <p:tag name="KSO_WM_UNIT_ID" val="diagram20174766_4*l_h_f*1_4_1"/>
  <p:tag name="KSO_WM_UNIT_INDEX" val="1_4_1"/>
  <p:tag name="KSO_WM_UNIT_LAYERLEVEL" val="1_1_1"/>
  <p:tag name="KSO_WM_UNIT_PRESET_TEXT_INDEX" val="0"/>
  <p:tag name="KSO_WM_UNIT_PRESET_TEXT_LEN" val="30"/>
  <p:tag name="KSO_WM_UNIT_TEXT_FILL_FORE_SCHEMECOLOR_INDEX" val="13"/>
  <p:tag name="KSO_WM_UNIT_TEXT_FILL_TYPE" val="1"/>
  <p:tag name="KSO_WM_UNIT_TYPE" val="l_h_f"/>
  <p:tag name="KSO_WM_UNIT_VALUE" val="36"/>
</p:tagLst>
</file>

<file path=ppt/tags/tag5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CLEAR" val="0"/>
  <p:tag name="KSO_WM_UNIT_COMPATIBLE" val="0"/>
  <p:tag name="KSO_WM_UNIT_HIGHLIGHT" val="0"/>
  <p:tag name="KSO_WM_UNIT_ID" val="diagram20174766_4*l_h_f*1_4_1"/>
  <p:tag name="KSO_WM_UNIT_INDEX" val="1_4_1"/>
  <p:tag name="KSO_WM_UNIT_LAYERLEVEL" val="1_1_1"/>
  <p:tag name="KSO_WM_UNIT_PRESET_TEXT_INDEX" val="0"/>
  <p:tag name="KSO_WM_UNIT_PRESET_TEXT_LEN" val="30"/>
  <p:tag name="KSO_WM_UNIT_TEXT_FILL_FORE_SCHEMECOLOR_INDEX" val="13"/>
  <p:tag name="KSO_WM_UNIT_TEXT_FILL_TYPE" val="1"/>
  <p:tag name="KSO_WM_UNIT_TYPE" val="l_h_f"/>
  <p:tag name="KSO_WM_UNIT_VALUE" val="36"/>
</p:tagLst>
</file>

<file path=ppt/tags/tag5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CLEAR" val="0"/>
  <p:tag name="KSO_WM_UNIT_COMPATIBLE" val="0"/>
  <p:tag name="KSO_WM_UNIT_HIGHLIGHT" val="0"/>
  <p:tag name="KSO_WM_UNIT_ID" val="diagram20174766_4*l_h_f*1_4_1"/>
  <p:tag name="KSO_WM_UNIT_INDEX" val="1_4_1"/>
  <p:tag name="KSO_WM_UNIT_LAYERLEVEL" val="1_1_1"/>
  <p:tag name="KSO_WM_UNIT_PRESET_TEXT_INDEX" val="0"/>
  <p:tag name="KSO_WM_UNIT_PRESET_TEXT_LEN" val="30"/>
  <p:tag name="KSO_WM_UNIT_TEXT_FILL_FORE_SCHEMECOLOR_INDEX" val="13"/>
  <p:tag name="KSO_WM_UNIT_TEXT_FILL_TYPE" val="1"/>
  <p:tag name="KSO_WM_UNIT_TYPE" val="l_h_f"/>
  <p:tag name="KSO_WM_UNIT_VALUE" val="36"/>
</p:tagLst>
</file>

<file path=ppt/tags/tag53.xml><?xml version="1.0" encoding="utf-8"?>
<p:tagLst xmlns:p="http://schemas.openxmlformats.org/presentationml/2006/main">
  <p:tag name="KSO_WM_UNIT_PLACING_PICTURE_USER_VIEWPORT" val="{&quot;height&quot;:7245,&quot;width&quot;:9195}"/>
</p:tagLst>
</file>

<file path=ppt/tags/tag54.xml><?xml version="1.0" encoding="utf-8"?>
<p:tagLst xmlns:p="http://schemas.openxmlformats.org/presentationml/2006/main">
  <p:tag name="KSO_WM_BEAUTIFY_FLAG" val="#wm#"/>
  <p:tag name="KSO_WM_TAG_VERSION" val="1.0"/>
  <p:tag name="KSO_WM_TEMPLATE_CATEGORY" val="diagram"/>
  <p:tag name="KSO_WM_TEMPLATE_INDEX" val="20182011"/>
  <p:tag name="KSO_WM_UNIT_ID" val="diagram20182011_1*i*0"/>
  <p:tag name="KSO_WM_UNIT_INDEX" val="0"/>
  <p:tag name="KSO_WM_UNIT_TYPE" val="i"/>
</p:tagLst>
</file>

<file path=ppt/tags/tag5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ID" val="diagram20182011_1*l_i*1_1"/>
  <p:tag name="KSO_WM_UNIT_INDEX" val="1_1"/>
  <p:tag name="KSO_WM_UNIT_LAYERLEVEL" val="1_1"/>
  <p:tag name="KSO_WM_UNIT_TEXT_FILL_FORE_SCHEMECOLOR_INDEX" val="13"/>
  <p:tag name="KSO_WM_UNIT_TEXT_FILL_TYPE" val="1"/>
  <p:tag name="KSO_WM_UNIT_TYPE" val="l_i"/>
</p:tagLst>
</file>

<file path=ppt/tags/tag5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ID" val="diagram20182011_1*l_i*1_2"/>
  <p:tag name="KSO_WM_UNIT_INDEX" val="1_2"/>
  <p:tag name="KSO_WM_UNIT_LAYERLEVEL" val="1_1"/>
  <p:tag name="KSO_WM_UNIT_TEXT_FILL_FORE_SCHEMECOLOR_INDEX" val="13"/>
  <p:tag name="KSO_WM_UNIT_TEXT_FILL_TYPE" val="1"/>
  <p:tag name="KSO_WM_UNIT_TYPE" val="l_i"/>
</p:tagLst>
</file>

<file path=ppt/tags/tag5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5"/>
  <p:tag name="KSO_WM_UNIT_FILL_TYPE" val="1"/>
  <p:tag name="KSO_WM_UNIT_ID" val="diagram20182011_1*l_i*1_3"/>
  <p:tag name="KSO_WM_UNIT_INDEX" val="1_3"/>
  <p:tag name="KSO_WM_UNIT_LAYERLEVEL" val="1_1"/>
  <p:tag name="KSO_WM_UNIT_TEXT_FILL_FORE_SCHEMECOLOR_INDEX" val="13"/>
  <p:tag name="KSO_WM_UNIT_TEXT_FILL_TYPE" val="1"/>
  <p:tag name="KSO_WM_UNIT_TYPE" val="l_i"/>
</p:tagLst>
</file>

<file path=ppt/tags/tag5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5"/>
  <p:tag name="KSO_WM_UNIT_FILL_TYPE" val="1"/>
  <p:tag name="KSO_WM_UNIT_ID" val="diagram20182011_1*l_i*1_4"/>
  <p:tag name="KSO_WM_UNIT_INDEX" val="1_4"/>
  <p:tag name="KSO_WM_UNIT_LAYERLEVEL" val="1_1"/>
  <p:tag name="KSO_WM_UNIT_TEXT_FILL_FORE_SCHEMECOLOR_INDEX" val="13"/>
  <p:tag name="KSO_WM_UNIT_TEXT_FILL_TYPE" val="1"/>
  <p:tag name="KSO_WM_UNIT_TYPE" val="l_i"/>
</p:tagLst>
</file>

<file path=ppt/tags/tag5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5"/>
  <p:tag name="KSO_WM_UNIT_FILL_TYPE" val="1"/>
  <p:tag name="KSO_WM_UNIT_ID" val="diagram20182011_1*l_i*1_5"/>
  <p:tag name="KSO_WM_UNIT_INDEX" val="1_5"/>
  <p:tag name="KSO_WM_UNIT_LAYERLEVEL" val="1_1"/>
  <p:tag name="KSO_WM_UNIT_TEXT_FILL_FORE_SCHEMECOLOR_INDEX" val="13"/>
  <p:tag name="KSO_WM_UNIT_TEXT_FILL_TYPE" val="1"/>
  <p:tag name="KSO_WM_UNIT_TYPE" val="l_i"/>
</p:tagLst>
</file>

<file path=ppt/tags/tag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5"/>
  <p:tag name="KSO_WM_UNIT_INDEX" val="1_5"/>
  <p:tag name="KSO_WM_UNIT_LAYERLEVEL" val="1_1"/>
  <p:tag name="KSO_WM_UNIT_LINE_FILL_TYPE" val="2"/>
  <p:tag name="KSO_WM_UNIT_LINE_FORE_SCHEMECOLOR_INDEX" val="14"/>
  <p:tag name="KSO_WM_UNIT_TYPE" val="l_i"/>
</p:tagLst>
</file>

<file path=ppt/tags/tag6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5"/>
  <p:tag name="KSO_WM_UNIT_FILL_TYPE" val="1"/>
  <p:tag name="KSO_WM_UNIT_ID" val="diagram20182011_1*l_i*1_6"/>
  <p:tag name="KSO_WM_UNIT_INDEX" val="1_6"/>
  <p:tag name="KSO_WM_UNIT_LAYERLEVEL" val="1_1"/>
  <p:tag name="KSO_WM_UNIT_TEXT_FILL_FORE_SCHEMECOLOR_INDEX" val="13"/>
  <p:tag name="KSO_WM_UNIT_TEXT_FILL_TYPE" val="1"/>
  <p:tag name="KSO_WM_UNIT_TYPE" val="l_i"/>
</p:tagLst>
</file>

<file path=ppt/tags/tag6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5"/>
  <p:tag name="KSO_WM_UNIT_FILL_TYPE" val="1"/>
  <p:tag name="KSO_WM_UNIT_ID" val="diagram20182011_1*l_i*1_7"/>
  <p:tag name="KSO_WM_UNIT_INDEX" val="1_7"/>
  <p:tag name="KSO_WM_UNIT_LAYERLEVEL" val="1_1"/>
  <p:tag name="KSO_WM_UNIT_TEXT_FILL_FORE_SCHEMECOLOR_INDEX" val="13"/>
  <p:tag name="KSO_WM_UNIT_TEXT_FILL_TYPE" val="1"/>
  <p:tag name="KSO_WM_UNIT_TYPE" val="l_i"/>
</p:tagLst>
</file>

<file path=ppt/tags/tag6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5"/>
  <p:tag name="KSO_WM_UNIT_FILL_TYPE" val="1"/>
  <p:tag name="KSO_WM_UNIT_ID" val="diagram20182011_1*l_i*1_8"/>
  <p:tag name="KSO_WM_UNIT_INDEX" val="1_8"/>
  <p:tag name="KSO_WM_UNIT_LAYERLEVEL" val="1_1"/>
  <p:tag name="KSO_WM_UNIT_TEXT_FILL_FORE_SCHEMECOLOR_INDEX" val="13"/>
  <p:tag name="KSO_WM_UNIT_TEXT_FILL_TYPE" val="1"/>
  <p:tag name="KSO_WM_UNIT_TYPE" val="l_i"/>
</p:tagLst>
</file>

<file path=ppt/tags/tag6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5"/>
  <p:tag name="KSO_WM_UNIT_FILL_TYPE" val="1"/>
  <p:tag name="KSO_WM_UNIT_ID" val="diagram20182011_1*l_i*1_9"/>
  <p:tag name="KSO_WM_UNIT_INDEX" val="1_9"/>
  <p:tag name="KSO_WM_UNIT_LAYERLEVEL" val="1_1"/>
  <p:tag name="KSO_WM_UNIT_TEXT_FILL_FORE_SCHEMECOLOR_INDEX" val="13"/>
  <p:tag name="KSO_WM_UNIT_TEXT_FILL_TYPE" val="1"/>
  <p:tag name="KSO_WM_UNIT_TYPE" val="l_i"/>
</p:tagLst>
</file>

<file path=ppt/tags/tag6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5"/>
  <p:tag name="KSO_WM_UNIT_FILL_TYPE" val="1"/>
  <p:tag name="KSO_WM_UNIT_ID" val="diagram20182011_1*l_i*1_10"/>
  <p:tag name="KSO_WM_UNIT_INDEX" val="1_10"/>
  <p:tag name="KSO_WM_UNIT_LAYERLEVEL" val="1_1"/>
  <p:tag name="KSO_WM_UNIT_TEXT_FILL_FORE_SCHEMECOLOR_INDEX" val="13"/>
  <p:tag name="KSO_WM_UNIT_TEXT_FILL_TYPE" val="1"/>
  <p:tag name="KSO_WM_UNIT_TYPE" val="l_i"/>
</p:tagLst>
</file>

<file path=ppt/tags/tag6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5"/>
  <p:tag name="KSO_WM_UNIT_FILL_TYPE" val="1"/>
  <p:tag name="KSO_WM_UNIT_ID" val="diagram20182011_1*l_i*1_11"/>
  <p:tag name="KSO_WM_UNIT_INDEX" val="1_11"/>
  <p:tag name="KSO_WM_UNIT_LAYERLEVEL" val="1_1"/>
  <p:tag name="KSO_WM_UNIT_TEXT_FILL_FORE_SCHEMECOLOR_INDEX" val="13"/>
  <p:tag name="KSO_WM_UNIT_TEXT_FILL_TYPE" val="1"/>
  <p:tag name="KSO_WM_UNIT_TYPE" val="l_i"/>
</p:tagLst>
</file>

<file path=ppt/tags/tag6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5"/>
  <p:tag name="KSO_WM_UNIT_FILL_TYPE" val="1"/>
  <p:tag name="KSO_WM_UNIT_ID" val="diagram20182011_1*l_i*1_12"/>
  <p:tag name="KSO_WM_UNIT_INDEX" val="1_12"/>
  <p:tag name="KSO_WM_UNIT_LAYERLEVEL" val="1_1"/>
  <p:tag name="KSO_WM_UNIT_TEXT_FILL_FORE_SCHEMECOLOR_INDEX" val="13"/>
  <p:tag name="KSO_WM_UNIT_TEXT_FILL_TYPE" val="1"/>
  <p:tag name="KSO_WM_UNIT_TYPE" val="l_i"/>
</p:tagLst>
</file>

<file path=ppt/tags/tag6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5"/>
  <p:tag name="KSO_WM_UNIT_FILL_TYPE" val="1"/>
  <p:tag name="KSO_WM_UNIT_ID" val="diagram20182011_1*l_i*1_13"/>
  <p:tag name="KSO_WM_UNIT_INDEX" val="1_13"/>
  <p:tag name="KSO_WM_UNIT_LAYERLEVEL" val="1_1"/>
  <p:tag name="KSO_WM_UNIT_TEXT_FILL_FORE_SCHEMECOLOR_INDEX" val="13"/>
  <p:tag name="KSO_WM_UNIT_TEXT_FILL_TYPE" val="1"/>
  <p:tag name="KSO_WM_UNIT_TYPE" val="l_i"/>
</p:tagLst>
</file>

<file path=ppt/tags/tag6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5"/>
  <p:tag name="KSO_WM_UNIT_FILL_TYPE" val="1"/>
  <p:tag name="KSO_WM_UNIT_ID" val="diagram20182011_1*l_i*1_14"/>
  <p:tag name="KSO_WM_UNIT_INDEX" val="1_14"/>
  <p:tag name="KSO_WM_UNIT_LAYERLEVEL" val="1_1"/>
  <p:tag name="KSO_WM_UNIT_TEXT_FILL_FORE_SCHEMECOLOR_INDEX" val="13"/>
  <p:tag name="KSO_WM_UNIT_TEXT_FILL_TYPE" val="1"/>
  <p:tag name="KSO_WM_UNIT_TYPE" val="l_i"/>
</p:tagLst>
</file>

<file path=ppt/tags/tag6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6"/>
  <p:tag name="KSO_WM_UNIT_FILL_TYPE" val="1"/>
  <p:tag name="KSO_WM_UNIT_ID" val="diagram20182011_1*l_i*1_15"/>
  <p:tag name="KSO_WM_UNIT_INDEX" val="1_15"/>
  <p:tag name="KSO_WM_UNIT_LAYERLEVEL" val="1_1"/>
  <p:tag name="KSO_WM_UNIT_TEXT_FILL_FORE_SCHEMECOLOR_INDEX" val="13"/>
  <p:tag name="KSO_WM_UNIT_TEXT_FILL_TYPE" val="1"/>
  <p:tag name="KSO_WM_UNIT_TYPE" val="l_i"/>
</p:tagLst>
</file>

<file path=ppt/tags/tag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6"/>
  <p:tag name="KSO_WM_UNIT_INDEX" val="1_6"/>
  <p:tag name="KSO_WM_UNIT_LAYERLEVEL" val="1_1"/>
  <p:tag name="KSO_WM_UNIT_LINE_FILL_TYPE" val="2"/>
  <p:tag name="KSO_WM_UNIT_LINE_FORE_SCHEMECOLOR_INDEX" val="14"/>
  <p:tag name="KSO_WM_UNIT_TYPE" val="l_i"/>
</p:tagLst>
</file>

<file path=ppt/tags/tag7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6"/>
  <p:tag name="KSO_WM_UNIT_FILL_TYPE" val="1"/>
  <p:tag name="KSO_WM_UNIT_ID" val="diagram20182011_1*l_i*1_16"/>
  <p:tag name="KSO_WM_UNIT_INDEX" val="1_16"/>
  <p:tag name="KSO_WM_UNIT_LAYERLEVEL" val="1_1"/>
  <p:tag name="KSO_WM_UNIT_TEXT_FILL_FORE_SCHEMECOLOR_INDEX" val="13"/>
  <p:tag name="KSO_WM_UNIT_TEXT_FILL_TYPE" val="1"/>
  <p:tag name="KSO_WM_UNIT_TYPE" val="l_i"/>
</p:tagLst>
</file>

<file path=ppt/tags/tag7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6"/>
  <p:tag name="KSO_WM_UNIT_FILL_TYPE" val="1"/>
  <p:tag name="KSO_WM_UNIT_ID" val="diagram20182011_1*l_i*1_17"/>
  <p:tag name="KSO_WM_UNIT_INDEX" val="1_17"/>
  <p:tag name="KSO_WM_UNIT_LAYERLEVEL" val="1_1"/>
  <p:tag name="KSO_WM_UNIT_TEXT_FILL_FORE_SCHEMECOLOR_INDEX" val="13"/>
  <p:tag name="KSO_WM_UNIT_TEXT_FILL_TYPE" val="1"/>
  <p:tag name="KSO_WM_UNIT_TYPE" val="l_i"/>
</p:tagLst>
</file>

<file path=ppt/tags/tag7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6"/>
  <p:tag name="KSO_WM_UNIT_FILL_TYPE" val="1"/>
  <p:tag name="KSO_WM_UNIT_ID" val="diagram20182011_1*l_i*1_18"/>
  <p:tag name="KSO_WM_UNIT_INDEX" val="1_18"/>
  <p:tag name="KSO_WM_UNIT_LAYERLEVEL" val="1_1"/>
  <p:tag name="KSO_WM_UNIT_TEXT_FILL_FORE_SCHEMECOLOR_INDEX" val="13"/>
  <p:tag name="KSO_WM_UNIT_TEXT_FILL_TYPE" val="1"/>
  <p:tag name="KSO_WM_UNIT_TYPE" val="l_i"/>
</p:tagLst>
</file>

<file path=ppt/tags/tag7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6"/>
  <p:tag name="KSO_WM_UNIT_FILL_TYPE" val="1"/>
  <p:tag name="KSO_WM_UNIT_ID" val="diagram20182011_1*l_i*1_19"/>
  <p:tag name="KSO_WM_UNIT_INDEX" val="1_19"/>
  <p:tag name="KSO_WM_UNIT_LAYERLEVEL" val="1_1"/>
  <p:tag name="KSO_WM_UNIT_TEXT_FILL_FORE_SCHEMECOLOR_INDEX" val="13"/>
  <p:tag name="KSO_WM_UNIT_TEXT_FILL_TYPE" val="1"/>
  <p:tag name="KSO_WM_UNIT_TYPE" val="l_i"/>
</p:tagLst>
</file>

<file path=ppt/tags/tag7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6"/>
  <p:tag name="KSO_WM_UNIT_FILL_TYPE" val="1"/>
  <p:tag name="KSO_WM_UNIT_ID" val="diagram20182011_1*l_i*1_20"/>
  <p:tag name="KSO_WM_UNIT_INDEX" val="1_20"/>
  <p:tag name="KSO_WM_UNIT_LAYERLEVEL" val="1_1"/>
  <p:tag name="KSO_WM_UNIT_TEXT_FILL_FORE_SCHEMECOLOR_INDEX" val="13"/>
  <p:tag name="KSO_WM_UNIT_TEXT_FILL_TYPE" val="1"/>
  <p:tag name="KSO_WM_UNIT_TYPE" val="l_i"/>
</p:tagLst>
</file>

<file path=ppt/tags/tag7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7"/>
  <p:tag name="KSO_WM_UNIT_FILL_TYPE" val="1"/>
  <p:tag name="KSO_WM_UNIT_ID" val="diagram20182011_1*l_i*1_21"/>
  <p:tag name="KSO_WM_UNIT_INDEX" val="1_21"/>
  <p:tag name="KSO_WM_UNIT_LAYERLEVEL" val="1_1"/>
  <p:tag name="KSO_WM_UNIT_TEXT_FILL_FORE_SCHEMECOLOR_INDEX" val="13"/>
  <p:tag name="KSO_WM_UNIT_TEXT_FILL_TYPE" val="1"/>
  <p:tag name="KSO_WM_UNIT_TYPE" val="l_i"/>
</p:tagLst>
</file>

<file path=ppt/tags/tag7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7"/>
  <p:tag name="KSO_WM_UNIT_FILL_TYPE" val="1"/>
  <p:tag name="KSO_WM_UNIT_ID" val="diagram20182011_1*l_i*1_22"/>
  <p:tag name="KSO_WM_UNIT_INDEX" val="1_22"/>
  <p:tag name="KSO_WM_UNIT_LAYERLEVEL" val="1_1"/>
  <p:tag name="KSO_WM_UNIT_TEXT_FILL_FORE_SCHEMECOLOR_INDEX" val="13"/>
  <p:tag name="KSO_WM_UNIT_TEXT_FILL_TYPE" val="1"/>
  <p:tag name="KSO_WM_UNIT_TYPE" val="l_i"/>
</p:tagLst>
</file>

<file path=ppt/tags/tag7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7"/>
  <p:tag name="KSO_WM_UNIT_FILL_TYPE" val="1"/>
  <p:tag name="KSO_WM_UNIT_ID" val="diagram20182011_1*l_i*1_23"/>
  <p:tag name="KSO_WM_UNIT_INDEX" val="1_23"/>
  <p:tag name="KSO_WM_UNIT_LAYERLEVEL" val="1_1"/>
  <p:tag name="KSO_WM_UNIT_TEXT_FILL_FORE_SCHEMECOLOR_INDEX" val="13"/>
  <p:tag name="KSO_WM_UNIT_TEXT_FILL_TYPE" val="1"/>
  <p:tag name="KSO_WM_UNIT_TYPE" val="l_i"/>
</p:tagLst>
</file>

<file path=ppt/tags/tag7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7"/>
  <p:tag name="KSO_WM_UNIT_FILL_TYPE" val="1"/>
  <p:tag name="KSO_WM_UNIT_ID" val="diagram20182011_1*l_i*1_24"/>
  <p:tag name="KSO_WM_UNIT_INDEX" val="1_24"/>
  <p:tag name="KSO_WM_UNIT_LAYERLEVEL" val="1_1"/>
  <p:tag name="KSO_WM_UNIT_TEXT_FILL_FORE_SCHEMECOLOR_INDEX" val="13"/>
  <p:tag name="KSO_WM_UNIT_TEXT_FILL_TYPE" val="1"/>
  <p:tag name="KSO_WM_UNIT_TYPE" val="l_i"/>
</p:tagLst>
</file>

<file path=ppt/tags/tag7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7"/>
  <p:tag name="KSO_WM_UNIT_FILL_TYPE" val="1"/>
  <p:tag name="KSO_WM_UNIT_ID" val="diagram20182011_1*l_i*1_25"/>
  <p:tag name="KSO_WM_UNIT_INDEX" val="1_25"/>
  <p:tag name="KSO_WM_UNIT_LAYERLEVEL" val="1_1"/>
  <p:tag name="KSO_WM_UNIT_TEXT_FILL_FORE_SCHEMECOLOR_INDEX" val="13"/>
  <p:tag name="KSO_WM_UNIT_TEXT_FILL_TYPE" val="1"/>
  <p:tag name="KSO_WM_UNIT_TYPE" val="l_i"/>
</p:tagLst>
</file>

<file path=ppt/tags/tag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7"/>
  <p:tag name="KSO_WM_UNIT_INDEX" val="1_7"/>
  <p:tag name="KSO_WM_UNIT_LAYERLEVEL" val="1_1"/>
  <p:tag name="KSO_WM_UNIT_LINE_FILL_TYPE" val="2"/>
  <p:tag name="KSO_WM_UNIT_LINE_FORE_SCHEMECOLOR_INDEX" val="14"/>
  <p:tag name="KSO_WM_UNIT_TYPE" val="l_i"/>
</p:tagLst>
</file>

<file path=ppt/tags/tag8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7"/>
  <p:tag name="KSO_WM_UNIT_FILL_TYPE" val="1"/>
  <p:tag name="KSO_WM_UNIT_ID" val="diagram20182011_1*l_i*1_26"/>
  <p:tag name="KSO_WM_UNIT_INDEX" val="1_26"/>
  <p:tag name="KSO_WM_UNIT_LAYERLEVEL" val="1_1"/>
  <p:tag name="KSO_WM_UNIT_TEXT_FILL_FORE_SCHEMECOLOR_INDEX" val="13"/>
  <p:tag name="KSO_WM_UNIT_TEXT_FILL_TYPE" val="1"/>
  <p:tag name="KSO_WM_UNIT_TYPE" val="l_i"/>
</p:tagLst>
</file>

<file path=ppt/tags/tag8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7"/>
  <p:tag name="KSO_WM_UNIT_FILL_TYPE" val="1"/>
  <p:tag name="KSO_WM_UNIT_ID" val="diagram20182011_1*l_i*1_27"/>
  <p:tag name="KSO_WM_UNIT_INDEX" val="1_27"/>
  <p:tag name="KSO_WM_UNIT_LAYERLEVEL" val="1_1"/>
  <p:tag name="KSO_WM_UNIT_TEXT_FILL_FORE_SCHEMECOLOR_INDEX" val="13"/>
  <p:tag name="KSO_WM_UNIT_TEXT_FILL_TYPE" val="1"/>
  <p:tag name="KSO_WM_UNIT_TYPE" val="l_i"/>
</p:tagLst>
</file>

<file path=ppt/tags/tag8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7"/>
  <p:tag name="KSO_WM_UNIT_FILL_TYPE" val="1"/>
  <p:tag name="KSO_WM_UNIT_ID" val="diagram20182011_1*l_i*1_28"/>
  <p:tag name="KSO_WM_UNIT_INDEX" val="1_28"/>
  <p:tag name="KSO_WM_UNIT_LAYERLEVEL" val="1_1"/>
  <p:tag name="KSO_WM_UNIT_TEXT_FILL_FORE_SCHEMECOLOR_INDEX" val="13"/>
  <p:tag name="KSO_WM_UNIT_TEXT_FILL_TYPE" val="1"/>
  <p:tag name="KSO_WM_UNIT_TYPE" val="l_i"/>
</p:tagLst>
</file>

<file path=ppt/tags/tag8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7"/>
  <p:tag name="KSO_WM_UNIT_FILL_TYPE" val="1"/>
  <p:tag name="KSO_WM_UNIT_ID" val="diagram20182011_1*l_i*1_29"/>
  <p:tag name="KSO_WM_UNIT_INDEX" val="1_29"/>
  <p:tag name="KSO_WM_UNIT_LAYERLEVEL" val="1_1"/>
  <p:tag name="KSO_WM_UNIT_TEXT_FILL_FORE_SCHEMECOLOR_INDEX" val="13"/>
  <p:tag name="KSO_WM_UNIT_TEXT_FILL_TYPE" val="1"/>
  <p:tag name="KSO_WM_UNIT_TYPE" val="l_i"/>
</p:tagLst>
</file>

<file path=ppt/tags/tag8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7"/>
  <p:tag name="KSO_WM_UNIT_FILL_TYPE" val="1"/>
  <p:tag name="KSO_WM_UNIT_ID" val="diagram20182011_1*l_i*1_30"/>
  <p:tag name="KSO_WM_UNIT_INDEX" val="1_30"/>
  <p:tag name="KSO_WM_UNIT_LAYERLEVEL" val="1_1"/>
  <p:tag name="KSO_WM_UNIT_TEXT_FILL_FORE_SCHEMECOLOR_INDEX" val="13"/>
  <p:tag name="KSO_WM_UNIT_TEXT_FILL_TYPE" val="1"/>
  <p:tag name="KSO_WM_UNIT_TYPE" val="l_i"/>
</p:tagLst>
</file>

<file path=ppt/tags/tag8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7"/>
  <p:tag name="KSO_WM_UNIT_FILL_TYPE" val="1"/>
  <p:tag name="KSO_WM_UNIT_ID" val="diagram20182011_1*l_i*1_31"/>
  <p:tag name="KSO_WM_UNIT_INDEX" val="1_31"/>
  <p:tag name="KSO_WM_UNIT_LAYERLEVEL" val="1_1"/>
  <p:tag name="KSO_WM_UNIT_TEXT_FILL_FORE_SCHEMECOLOR_INDEX" val="13"/>
  <p:tag name="KSO_WM_UNIT_TEXT_FILL_TYPE" val="1"/>
  <p:tag name="KSO_WM_UNIT_TYPE" val="l_i"/>
</p:tagLst>
</file>

<file path=ppt/tags/tag8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7"/>
  <p:tag name="KSO_WM_UNIT_FILL_TYPE" val="1"/>
  <p:tag name="KSO_WM_UNIT_ID" val="diagram20182011_1*l_i*1_32"/>
  <p:tag name="KSO_WM_UNIT_INDEX" val="1_32"/>
  <p:tag name="KSO_WM_UNIT_LAYERLEVEL" val="1_1"/>
  <p:tag name="KSO_WM_UNIT_TEXT_FILL_FORE_SCHEMECOLOR_INDEX" val="13"/>
  <p:tag name="KSO_WM_UNIT_TEXT_FILL_TYPE" val="1"/>
  <p:tag name="KSO_WM_UNIT_TYPE" val="l_i"/>
</p:tagLst>
</file>

<file path=ppt/tags/tag8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6"/>
  <p:tag name="KSO_WM_UNIT_FILL_TYPE" val="1"/>
  <p:tag name="KSO_WM_UNIT_ID" val="diagram20182011_1*l_i*1_33"/>
  <p:tag name="KSO_WM_UNIT_INDEX" val="1_33"/>
  <p:tag name="KSO_WM_UNIT_LAYERLEVEL" val="1_1"/>
  <p:tag name="KSO_WM_UNIT_TEXT_FILL_FORE_SCHEMECOLOR_INDEX" val="13"/>
  <p:tag name="KSO_WM_UNIT_TEXT_FILL_TYPE" val="1"/>
  <p:tag name="KSO_WM_UNIT_TYPE" val="l_i"/>
</p:tagLst>
</file>

<file path=ppt/tags/tag8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6"/>
  <p:tag name="KSO_WM_UNIT_FILL_TYPE" val="1"/>
  <p:tag name="KSO_WM_UNIT_ID" val="diagram20182011_1*l_i*1_34"/>
  <p:tag name="KSO_WM_UNIT_INDEX" val="1_34"/>
  <p:tag name="KSO_WM_UNIT_LAYERLEVEL" val="1_1"/>
  <p:tag name="KSO_WM_UNIT_TEXT_FILL_FORE_SCHEMECOLOR_INDEX" val="13"/>
  <p:tag name="KSO_WM_UNIT_TEXT_FILL_TYPE" val="1"/>
  <p:tag name="KSO_WM_UNIT_TYPE" val="l_i"/>
</p:tagLst>
</file>

<file path=ppt/tags/tag8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8"/>
  <p:tag name="KSO_WM_UNIT_FILL_TYPE" val="1"/>
  <p:tag name="KSO_WM_UNIT_ID" val="diagram20182011_1*l_i*1_35"/>
  <p:tag name="KSO_WM_UNIT_INDEX" val="1_35"/>
  <p:tag name="KSO_WM_UNIT_LAYERLEVEL" val="1_1"/>
  <p:tag name="KSO_WM_UNIT_TEXT_FILL_FORE_SCHEMECOLOR_INDEX" val="13"/>
  <p:tag name="KSO_WM_UNIT_TEXT_FILL_TYPE" val="1"/>
  <p:tag name="KSO_WM_UNIT_TYPE" val="l_i"/>
</p:tagLst>
</file>

<file path=ppt/tags/tag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4766"/>
  <p:tag name="KSO_WM_UNIT_ID" val="diagram20174766_4*l_i*1_8"/>
  <p:tag name="KSO_WM_UNIT_INDEX" val="1_8"/>
  <p:tag name="KSO_WM_UNIT_LAYERLEVEL" val="1_1"/>
  <p:tag name="KSO_WM_UNIT_LINE_FILL_TYPE" val="2"/>
  <p:tag name="KSO_WM_UNIT_LINE_FORE_SCHEMECOLOR_INDEX" val="14"/>
  <p:tag name="KSO_WM_UNIT_TYPE" val="l_i"/>
</p:tagLst>
</file>

<file path=ppt/tags/tag9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ID" val="diagram20182011_1*l_i*1_36"/>
  <p:tag name="KSO_WM_UNIT_INDEX" val="1_36"/>
  <p:tag name="KSO_WM_UNIT_LAYERLEVEL" val="1_1"/>
  <p:tag name="KSO_WM_UNIT_TEXT_FILL_FORE_SCHEMECOLOR_INDEX" val="13"/>
  <p:tag name="KSO_WM_UNIT_TEXT_FILL_TYPE" val="1"/>
  <p:tag name="KSO_WM_UNIT_TYPE" val="l_i"/>
</p:tagLst>
</file>

<file path=ppt/tags/tag9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ID" val="diagram20182011_1*l_i*1_37"/>
  <p:tag name="KSO_WM_UNIT_INDEX" val="1_37"/>
  <p:tag name="KSO_WM_UNIT_LAYERLEVEL" val="1_1"/>
  <p:tag name="KSO_WM_UNIT_TEXT_FILL_FORE_SCHEMECOLOR_INDEX" val="13"/>
  <p:tag name="KSO_WM_UNIT_TEXT_FILL_TYPE" val="1"/>
  <p:tag name="KSO_WM_UNIT_TYPE" val="l_i"/>
</p:tagLst>
</file>

<file path=ppt/tags/tag9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ID" val="diagram20182011_1*l_i*1_38"/>
  <p:tag name="KSO_WM_UNIT_INDEX" val="1_38"/>
  <p:tag name="KSO_WM_UNIT_LAYERLEVEL" val="1_1"/>
  <p:tag name="KSO_WM_UNIT_TEXT_FILL_FORE_SCHEMECOLOR_INDEX" val="13"/>
  <p:tag name="KSO_WM_UNIT_TEXT_FILL_TYPE" val="1"/>
  <p:tag name="KSO_WM_UNIT_TYPE" val="l_i"/>
</p:tagLst>
</file>

<file path=ppt/tags/tag9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8"/>
  <p:tag name="KSO_WM_UNIT_FILL_TYPE" val="1"/>
  <p:tag name="KSO_WM_UNIT_ID" val="diagram20182011_1*l_i*1_39"/>
  <p:tag name="KSO_WM_UNIT_INDEX" val="1_39"/>
  <p:tag name="KSO_WM_UNIT_LAYERLEVEL" val="1_1"/>
  <p:tag name="KSO_WM_UNIT_TEXT_FILL_FORE_SCHEMECOLOR_INDEX" val="13"/>
  <p:tag name="KSO_WM_UNIT_TEXT_FILL_TYPE" val="1"/>
  <p:tag name="KSO_WM_UNIT_TYPE" val="l_i"/>
</p:tagLst>
</file>

<file path=ppt/tags/tag9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8"/>
  <p:tag name="KSO_WM_UNIT_FILL_TYPE" val="1"/>
  <p:tag name="KSO_WM_UNIT_ID" val="diagram20182011_1*l_i*1_40"/>
  <p:tag name="KSO_WM_UNIT_INDEX" val="1_40"/>
  <p:tag name="KSO_WM_UNIT_LAYERLEVEL" val="1_1"/>
  <p:tag name="KSO_WM_UNIT_TEXT_FILL_FORE_SCHEMECOLOR_INDEX" val="13"/>
  <p:tag name="KSO_WM_UNIT_TEXT_FILL_TYPE" val="1"/>
  <p:tag name="KSO_WM_UNIT_TYPE" val="l_i"/>
</p:tagLst>
</file>

<file path=ppt/tags/tag9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8"/>
  <p:tag name="KSO_WM_UNIT_FILL_TYPE" val="1"/>
  <p:tag name="KSO_WM_UNIT_ID" val="diagram20182011_1*l_i*1_41"/>
  <p:tag name="KSO_WM_UNIT_INDEX" val="1_41"/>
  <p:tag name="KSO_WM_UNIT_LAYERLEVEL" val="1_1"/>
  <p:tag name="KSO_WM_UNIT_TEXT_FILL_FORE_SCHEMECOLOR_INDEX" val="13"/>
  <p:tag name="KSO_WM_UNIT_TEXT_FILL_TYPE" val="1"/>
  <p:tag name="KSO_WM_UNIT_TYPE" val="l_i"/>
</p:tagLst>
</file>

<file path=ppt/tags/tag9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8"/>
  <p:tag name="KSO_WM_UNIT_FILL_TYPE" val="1"/>
  <p:tag name="KSO_WM_UNIT_ID" val="diagram20182011_1*l_i*1_42"/>
  <p:tag name="KSO_WM_UNIT_INDEX" val="1_42"/>
  <p:tag name="KSO_WM_UNIT_LAYERLEVEL" val="1_1"/>
  <p:tag name="KSO_WM_UNIT_TEXT_FILL_FORE_SCHEMECOLOR_INDEX" val="13"/>
  <p:tag name="KSO_WM_UNIT_TEXT_FILL_TYPE" val="1"/>
  <p:tag name="KSO_WM_UNIT_TYPE" val="l_i"/>
</p:tagLst>
</file>

<file path=ppt/tags/tag9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FILL_FORE_SCHEMECOLOR_INDEX" val="8"/>
  <p:tag name="KSO_WM_UNIT_FILL_TYPE" val="1"/>
  <p:tag name="KSO_WM_UNIT_ID" val="diagram20182011_1*l_i*1_43"/>
  <p:tag name="KSO_WM_UNIT_INDEX" val="1_43"/>
  <p:tag name="KSO_WM_UNIT_LAYERLEVEL" val="1_1"/>
  <p:tag name="KSO_WM_UNIT_TEXT_FILL_FORE_SCHEMECOLOR_INDEX" val="13"/>
  <p:tag name="KSO_WM_UNIT_TEXT_FILL_TYPE" val="1"/>
  <p:tag name="KSO_WM_UNIT_TYPE" val="l_i"/>
</p:tagLst>
</file>

<file path=ppt/tags/tag9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ID" val="diagram20182011_1*l_i*1_49"/>
  <p:tag name="KSO_WM_UNIT_INDEX" val="1_49"/>
  <p:tag name="KSO_WM_UNIT_LAYERLEVEL" val="1_1"/>
  <p:tag name="KSO_WM_UNIT_TEXT_FILL_FORE_SCHEMECOLOR_INDEX" val="8"/>
  <p:tag name="KSO_WM_UNIT_TEXT_FILL_TYPE" val="1"/>
  <p:tag name="KSO_WM_UNIT_TYPE" val="l_i"/>
</p:tagLst>
</file>

<file path=ppt/tags/tag9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11"/>
  <p:tag name="KSO_WM_UNIT_CLEAR" val="0"/>
  <p:tag name="KSO_WM_UNIT_COMPATIBLE" val="0"/>
  <p:tag name="KSO_WM_UNIT_HIGHLIGHT" val="0"/>
  <p:tag name="KSO_WM_UNIT_ID" val="diagram20182011_1*l_h_f*1_1_1"/>
  <p:tag name="KSO_WM_UNIT_INDEX" val="1_1_1"/>
  <p:tag name="KSO_WM_UNIT_LAYERLEVEL" val="1_1_1"/>
  <p:tag name="KSO_WM_UNIT_PRESET_TEXT" val="请在这里输入您的内容文字请在这里输入您的内容请在这里输入您的内容文字请在这里输请在这里输入您的内容文字请在这里输入您的内容请在这里输入您的内容文字请在这里输入您的内容文字"/>
  <p:tag name="KSO_WM_UNIT_TEXT_FILL_FORE_SCHEMECOLOR_INDEX" val="13"/>
  <p:tag name="KSO_WM_UNIT_TEXT_FILL_TYPE" val="1"/>
  <p:tag name="KSO_WM_UNIT_TYPE" val="l_h_f"/>
  <p:tag name="KSO_WM_UNIT_VALUE" val="9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2758</Words>
  <Application>WPS 演示</Application>
  <PresentationFormat/>
  <Paragraphs>219</Paragraphs>
  <Slides>36</Slides>
  <Notes>20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36</vt:i4>
      </vt:variant>
    </vt:vector>
  </HeadingPairs>
  <TitlesOfParts>
    <vt:vector size="52" baseType="lpstr">
      <vt:lpstr>Arial</vt:lpstr>
      <vt:lpstr>宋体</vt:lpstr>
      <vt:lpstr>Wingdings</vt:lpstr>
      <vt:lpstr>Calibri</vt:lpstr>
      <vt:lpstr>Calibri Light</vt:lpstr>
      <vt:lpstr>思源黑体 CN Bold</vt:lpstr>
      <vt:lpstr>黑体</vt:lpstr>
      <vt:lpstr>PMingLiU</vt:lpstr>
      <vt:lpstr>汉仪刚艺体-85W</vt:lpstr>
      <vt:lpstr>微软雅黑</vt:lpstr>
      <vt:lpstr>Arial Unicode MS</vt:lpstr>
      <vt:lpstr>Aller Light</vt:lpstr>
      <vt:lpstr>Source Sans Pro</vt:lpstr>
      <vt:lpstr>Roboto Light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10</cp:revision>
  <cp:lastPrinted>2021-06-25T16:01:00Z</cp:lastPrinted>
  <dcterms:created xsi:type="dcterms:W3CDTF">2021-06-25T16:01:00Z</dcterms:created>
  <dcterms:modified xsi:type="dcterms:W3CDTF">2021-09-09T07:49:36Z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2DE99DA604BE4B15A5F8BE81D099C96F</vt:lpwstr>
  </property>
  <property fmtid="{D5CDD505-2E9C-101B-9397-08002B2CF9AE}" pid="7" name="KSOProductBuildVer">
    <vt:lpwstr>2052-11.1.0.10700</vt:lpwstr>
  </property>
</Properties>
</file>