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 id="2147483674" r:id="rId4"/>
    <p:sldMasterId id="2147483686" r:id="rId5"/>
  </p:sldMasterIdLst>
  <p:sldIdLst>
    <p:sldId id="256" r:id="rId6"/>
    <p:sldId id="263" r:id="rId7"/>
    <p:sldId id="257" r:id="rId8"/>
    <p:sldId id="402" r:id="rId9"/>
    <p:sldId id="259" r:id="rId10"/>
    <p:sldId id="269" r:id="rId11"/>
    <p:sldId id="351" r:id="rId12"/>
    <p:sldId id="355" r:id="rId13"/>
    <p:sldId id="314" r:id="rId14"/>
    <p:sldId id="332" r:id="rId15"/>
    <p:sldId id="260" r:id="rId16"/>
    <p:sldId id="357" r:id="rId17"/>
    <p:sldId id="261" r:id="rId18"/>
    <p:sldId id="359" r:id="rId19"/>
    <p:sldId id="281" r:id="rId20"/>
    <p:sldId id="282" r:id="rId21"/>
    <p:sldId id="352" r:id="rId22"/>
    <p:sldId id="262" r:id="rId23"/>
    <p:sldId id="361" r:id="rId24"/>
    <p:sldId id="353" r:id="rId25"/>
    <p:sldId id="362" r:id="rId26"/>
    <p:sldId id="264" r:id="rId27"/>
    <p:sldId id="364" r:id="rId28"/>
    <p:sldId id="265" r:id="rId29"/>
    <p:sldId id="366" r:id="rId30"/>
    <p:sldId id="266" r:id="rId31"/>
    <p:sldId id="391" r:id="rId32"/>
    <p:sldId id="392" r:id="rId33"/>
    <p:sldId id="305" r:id="rId34"/>
    <p:sldId id="267" r:id="rId35"/>
    <p:sldId id="270" r:id="rId36"/>
    <p:sldId id="291" r:id="rId37"/>
    <p:sldId id="304" r:id="rId38"/>
    <p:sldId id="290" r:id="rId39"/>
  </p:sldIdLst>
  <p:sldSz cx="9144000" cy="6858000" type="screen4x3"/>
  <p:notesSz cx="6858000" cy="9144000"/>
  <p:custShowLst>
    <p:custShow name="自定义放映 1" id="0">
      <p:sldLst>
        <p:sld r:id="rId8"/>
        <p:sld r:id="rId7"/>
        <p:sld r:id="rId8"/>
        <p:sld r:id="rId10"/>
        <p:sld r:id="rId11"/>
        <p:sld r:id="rId16"/>
        <p:sld r:id="rId18"/>
        <p:sld r:id="rId23"/>
        <p:sld r:id="rId20"/>
        <p:sld r:id="rId21"/>
        <p:sld r:id="rId27"/>
        <p:sld r:id="rId29"/>
        <p:sld r:id="rId31"/>
        <p:sld r:id="rId35"/>
        <p:sld r:id="rId36"/>
      </p:sldLst>
    </p:custShow>
  </p:custShowLst>
  <p:defaultTextStyle>
    <a:defPPr>
      <a:defRPr lang="zh-CN"/>
    </a:defPPr>
    <a:lvl1pPr marL="0" lvl="0"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Font typeface="Arial" panose="020B0604020202020204" pitchFamily="34" charset="0"/>
      <a:buNone/>
      <a:defRPr b="0" i="0" u="none" kern="1200" baseline="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rgbClr val="FF9900"/>
    </p:penClr>
    <p:extLst>
      <p:ext uri="{2FDB2607-1784-4EEB-B798-7EB5836EED8A}">
        <p14:showMediaCtrls xmlns:p14="http://schemas.microsoft.com/office/powerpoint/2010/main" val="1"/>
      </p:ext>
    </p:extLst>
  </p:showPr>
  <p:clrMru>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howGuides="1">
      <p:cViewPr varScale="1">
        <p:scale>
          <a:sx n="65" d="100"/>
          <a:sy n="65" d="100"/>
        </p:scale>
        <p:origin x="-1536" y="-114"/>
      </p:cViewPr>
      <p:guideLst>
        <p:guide orient="horz" pos="2160"/>
        <p:guide pos="2854"/>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4.xml"/><Relationship Id="rId8" Type="http://schemas.openxmlformats.org/officeDocument/2006/relationships/slide" Target="slides/slide3.xml"/><Relationship Id="rId7" Type="http://schemas.openxmlformats.org/officeDocument/2006/relationships/slide" Target="slides/slide2.xml"/><Relationship Id="rId6" Type="http://schemas.openxmlformats.org/officeDocument/2006/relationships/slide" Target="slides/slide1.xml"/><Relationship Id="rId5" Type="http://schemas.openxmlformats.org/officeDocument/2006/relationships/slideMaster" Target="slideMasters/slideMaster4.xml"/><Relationship Id="rId42" Type="http://schemas.openxmlformats.org/officeDocument/2006/relationships/tableStyles" Target="tableStyles.xml"/><Relationship Id="rId41" Type="http://schemas.openxmlformats.org/officeDocument/2006/relationships/viewProps" Target="viewProps.xml"/><Relationship Id="rId40" Type="http://schemas.openxmlformats.org/officeDocument/2006/relationships/presProps" Target="presProps.xml"/><Relationship Id="rId4" Type="http://schemas.openxmlformats.org/officeDocument/2006/relationships/slideMaster" Target="slideMasters/slideMaster3.xml"/><Relationship Id="rId39" Type="http://schemas.openxmlformats.org/officeDocument/2006/relationships/slide" Target="slides/slide34.xml"/><Relationship Id="rId38" Type="http://schemas.openxmlformats.org/officeDocument/2006/relationships/slide" Target="slides/slide33.xml"/><Relationship Id="rId37" Type="http://schemas.openxmlformats.org/officeDocument/2006/relationships/slide" Target="slides/slide32.xml"/><Relationship Id="rId36" Type="http://schemas.openxmlformats.org/officeDocument/2006/relationships/slide" Target="slides/slide31.xml"/><Relationship Id="rId35" Type="http://schemas.openxmlformats.org/officeDocument/2006/relationships/slide" Target="slides/slide30.xml"/><Relationship Id="rId34" Type="http://schemas.openxmlformats.org/officeDocument/2006/relationships/slide" Target="slides/slide29.xml"/><Relationship Id="rId33" Type="http://schemas.openxmlformats.org/officeDocument/2006/relationships/slide" Target="slides/slide28.xml"/><Relationship Id="rId32" Type="http://schemas.openxmlformats.org/officeDocument/2006/relationships/slide" Target="slides/slide27.xml"/><Relationship Id="rId31" Type="http://schemas.openxmlformats.org/officeDocument/2006/relationships/slide" Target="slides/slide26.xml"/><Relationship Id="rId30" Type="http://schemas.openxmlformats.org/officeDocument/2006/relationships/slide" Target="slides/slide25.xml"/><Relationship Id="rId3" Type="http://schemas.openxmlformats.org/officeDocument/2006/relationships/slideMaster" Target="slideMasters/slideMaster2.xml"/><Relationship Id="rId29" Type="http://schemas.openxmlformats.org/officeDocument/2006/relationships/slide" Target="slides/slide24.xml"/><Relationship Id="rId28" Type="http://schemas.openxmlformats.org/officeDocument/2006/relationships/slide" Target="slides/slide23.xml"/><Relationship Id="rId27" Type="http://schemas.openxmlformats.org/officeDocument/2006/relationships/slide" Target="slides/slide22.xml"/><Relationship Id="rId26" Type="http://schemas.openxmlformats.org/officeDocument/2006/relationships/slide" Target="slides/slide21.xml"/><Relationship Id="rId25" Type="http://schemas.openxmlformats.org/officeDocument/2006/relationships/slide" Target="slides/slide20.xml"/><Relationship Id="rId24" Type="http://schemas.openxmlformats.org/officeDocument/2006/relationships/slide" Target="slides/slide19.xml"/><Relationship Id="rId23" Type="http://schemas.openxmlformats.org/officeDocument/2006/relationships/slide" Target="slides/slide18.xml"/><Relationship Id="rId22" Type="http://schemas.openxmlformats.org/officeDocument/2006/relationships/slide" Target="slides/slide17.xml"/><Relationship Id="rId21" Type="http://schemas.openxmlformats.org/officeDocument/2006/relationships/slide" Target="slides/slide16.xml"/><Relationship Id="rId20" Type="http://schemas.openxmlformats.org/officeDocument/2006/relationships/slide" Target="slides/slide15.xml"/><Relationship Id="rId2" Type="http://schemas.openxmlformats.org/officeDocument/2006/relationships/theme" Target="theme/theme1.xml"/><Relationship Id="rId19" Type="http://schemas.openxmlformats.org/officeDocument/2006/relationships/slide" Target="slides/slide14.xml"/><Relationship Id="rId18" Type="http://schemas.openxmlformats.org/officeDocument/2006/relationships/slide" Target="slides/slide13.xml"/><Relationship Id="rId17" Type="http://schemas.openxmlformats.org/officeDocument/2006/relationships/slide" Target="slides/slide12.xml"/><Relationship Id="rId16" Type="http://schemas.openxmlformats.org/officeDocument/2006/relationships/slide" Target="slides/slide11.xml"/><Relationship Id="rId15" Type="http://schemas.openxmlformats.org/officeDocument/2006/relationships/slide" Target="slides/slide10.xml"/><Relationship Id="rId14" Type="http://schemas.openxmlformats.org/officeDocument/2006/relationships/slide" Target="slides/slide9.xml"/><Relationship Id="rId13" Type="http://schemas.openxmlformats.org/officeDocument/2006/relationships/slide" Target="slides/slide8.xml"/><Relationship Id="rId12" Type="http://schemas.openxmlformats.org/officeDocument/2006/relationships/slide" Target="slides/slide7.xml"/><Relationship Id="rId11" Type="http://schemas.openxmlformats.org/officeDocument/2006/relationships/slide" Target="slides/slide6.xml"/><Relationship Id="rId10" Type="http://schemas.openxmlformats.org/officeDocument/2006/relationships/slide" Target="slides/slide5.xml"/><Relationship Id="rId1" Type="http://schemas.openxmlformats.org/officeDocument/2006/relationships/slideMaster" Target="slideMasters/slideMaster1.xml"/></Relationships>
</file>

<file path=ppt/diagrams/colors1.xml><?xml version="1.0" encoding="utf-8"?>
<dgm:colorsDef xmlns:dgm="http://schemas.openxmlformats.org/drawingml/2006/diagram" xmlns:a="http://schemas.openxmlformats.org/drawingml/2006/main">
  <dgm:catLst/>
</dgm:colorsDef>
</file>

<file path=ppt/diagrams/data1.xml><?xml version="1.0" encoding="utf-8"?>
<dgm:dataModel xmlns:dgm="http://schemas.openxmlformats.org/drawingml/2006/diagram" xmlns:a="http://schemas.openxmlformats.org/drawingml/2006/main">
  <dgm:ptLst>
    <dgm:pt modelId="{FE093D10-6699-4883-BF1C-DD312F9DFD78}" type="doc">
      <dgm:prSet loTypeId="urn:microsoft.com/office/officeart/2005/8/layout/orgChart1" qsTypeId="urn:microsoft.com/office/officeart/2005/8/quickstyle/simple1" csTypeId="urn:microsoft.com/office/officeart/2005/8/colors/accent1_2"/>
      <dgm:spPr/>
    </dgm:pt>
    <dgm:pt modelId="{849C220E-8D4B-4004-B8C4-0624FFCCA81A}">
      <dgm:prSet/>
      <dgm:spPr/>
      <dgm:t>
        <a:bodyPr vert="horz" wrap="square" lIns="0" tIns="0" rIns="0" bIns="0" anchor="ctr" anchorCtr="0"/>
        <a:p>
          <a:pPr algn="ctr"/>
          <a:r>
            <a:rPr lang="zh-CN" altLang="en-US" b="1" dirty="0">
              <a:solidFill>
                <a:schemeClr val="bg1"/>
              </a:solidFill>
              <a:latin typeface="Arial" panose="020B0604020202020204" pitchFamily="34" charset="0"/>
            </a:rPr>
            <a:t>七步学习法</a:t>
          </a:r>
          <a:endParaRPr lang="zh-CN" altLang="en-US" b="1" dirty="0">
            <a:solidFill>
              <a:schemeClr val="bg1"/>
            </a:solidFill>
            <a:latin typeface="Arial" panose="020B0604020202020204" pitchFamily="34" charset="0"/>
          </a:endParaRPr>
        </a:p>
      </dgm:t>
    </dgm:pt>
    <dgm:pt modelId="{ABC06A1B-D15B-4DE5-9AA9-38C4E59AC916}" cxnId="{9346ED07-5E6B-403A-A274-A2916DDC1E9E}" type="parTrans">
      <dgm:prSet/>
      <dgm:spPr/>
    </dgm:pt>
    <dgm:pt modelId="{B3AF9755-E6F8-46C4-A9B9-ABD37C9C9A3B}" cxnId="{9346ED07-5E6B-403A-A274-A2916DDC1E9E}" type="sibTrans">
      <dgm:prSet/>
      <dgm:spPr/>
    </dgm:pt>
    <dgm:pt modelId="{954D4EA0-C04B-48E4-AAE5-77189E2E0D5F}">
      <dgm:prSet/>
      <dgm:spPr/>
      <dgm:t>
        <a:bodyPr vert="horz" wrap="square" lIns="0" tIns="0" rIns="0" bIns="0" anchor="ctr" anchorCtr="0"/>
        <a:p>
          <a:pPr algn="ctr"/>
          <a:r>
            <a:rPr lang="zh-CN" altLang="en-US" dirty="0">
              <a:solidFill>
                <a:schemeClr val="bg1"/>
              </a:solidFill>
              <a:latin typeface="Arial" panose="020B0604020202020204" pitchFamily="34" charset="0"/>
            </a:rPr>
            <a:t>计划法</a:t>
          </a:r>
          <a:endParaRPr lang="zh-CN" altLang="en-US" dirty="0">
            <a:solidFill>
              <a:schemeClr val="bg1"/>
            </a:solidFill>
            <a:latin typeface="Arial" panose="020B0604020202020204" pitchFamily="34" charset="0"/>
          </a:endParaRPr>
        </a:p>
      </dgm:t>
    </dgm:pt>
    <dgm:pt modelId="{DAC1BA07-4B6F-4D16-AEE9-FF2621A7FB21}" cxnId="{AB3872E5-1428-468A-B292-AF95715D158F}" type="parTrans">
      <dgm:prSet/>
      <dgm:spPr/>
    </dgm:pt>
    <dgm:pt modelId="{9A81B5DA-DEED-411D-BC64-8C973363DA4C}" cxnId="{AB3872E5-1428-468A-B292-AF95715D158F}" type="sibTrans">
      <dgm:prSet/>
      <dgm:spPr/>
    </dgm:pt>
    <dgm:pt modelId="{D03D9163-0CFB-4665-BC05-9A9102AB67A9}">
      <dgm:prSet/>
      <dgm:spPr/>
      <dgm:t>
        <a:bodyPr vert="horz" wrap="square" lIns="0" tIns="0" rIns="0" bIns="0" anchor="ctr" anchorCtr="0"/>
        <a:p>
          <a:pPr algn="ctr"/>
          <a:r>
            <a:rPr lang="zh-CN" altLang="en-US" dirty="0">
              <a:solidFill>
                <a:schemeClr val="bg1"/>
              </a:solidFill>
              <a:latin typeface="Arial" panose="020B0604020202020204" pitchFamily="34" charset="0"/>
            </a:rPr>
            <a:t>长远</a:t>
          </a:r>
          <a:endParaRPr lang="zh-CN" altLang="en-US" dirty="0">
            <a:solidFill>
              <a:schemeClr val="bg1"/>
            </a:solidFill>
            <a:latin typeface="Arial" panose="020B0604020202020204" pitchFamily="34" charset="0"/>
          </a:endParaRPr>
        </a:p>
      </dgm:t>
    </dgm:pt>
    <dgm:pt modelId="{98B6679E-918C-415F-99BE-5D22509F96EA}" cxnId="{B6E9932F-2099-4172-A376-B788C1326EF7}" type="parTrans">
      <dgm:prSet/>
      <dgm:spPr/>
    </dgm:pt>
    <dgm:pt modelId="{E952DA50-3AD8-4AD4-BF3E-A1A8BFB88072}" cxnId="{B6E9932F-2099-4172-A376-B788C1326EF7}" type="sibTrans">
      <dgm:prSet/>
      <dgm:spPr/>
    </dgm:pt>
    <dgm:pt modelId="{6E8D7153-EEBE-4FA8-A4C5-4D5C4F6215D0}">
      <dgm:prSet/>
      <dgm:spPr/>
      <dgm:t>
        <a:bodyPr vert="horz" wrap="square" lIns="0" tIns="0" rIns="0" bIns="0" anchor="ctr" anchorCtr="0"/>
        <a:p>
          <a:pPr algn="ctr"/>
          <a:r>
            <a:rPr lang="zh-CN" altLang="en-US" dirty="0">
              <a:solidFill>
                <a:schemeClr val="bg1"/>
              </a:solidFill>
              <a:latin typeface="Arial" panose="020B0604020202020204" pitchFamily="34" charset="0"/>
            </a:rPr>
            <a:t>当前</a:t>
          </a:r>
          <a:endParaRPr lang="zh-CN" altLang="en-US" dirty="0">
            <a:solidFill>
              <a:schemeClr val="bg1"/>
            </a:solidFill>
            <a:latin typeface="Arial" panose="020B0604020202020204" pitchFamily="34" charset="0"/>
          </a:endParaRPr>
        </a:p>
      </dgm:t>
    </dgm:pt>
    <dgm:pt modelId="{ADD68B18-5002-4EFB-AEC5-FC9CD0339CBC}" cxnId="{7CE097BC-DAE5-41A8-A6D3-5B416D56AACF}" type="parTrans">
      <dgm:prSet/>
      <dgm:spPr/>
    </dgm:pt>
    <dgm:pt modelId="{05DA8097-E5C0-45DF-961B-51FC519E24BD}" cxnId="{7CE097BC-DAE5-41A8-A6D3-5B416D56AACF}" type="sibTrans">
      <dgm:prSet/>
      <dgm:spPr/>
    </dgm:pt>
    <dgm:pt modelId="{D8C96FB0-15E5-414E-B0A1-8EFA9C165134}">
      <dgm:prSet/>
      <dgm:spPr/>
      <dgm:t>
        <a:bodyPr vert="horz" wrap="square" lIns="0" tIns="0" rIns="0" bIns="0" anchor="ctr" anchorCtr="0"/>
        <a:p>
          <a:pPr algn="ctr"/>
          <a:r>
            <a:rPr lang="zh-CN" altLang="en-US" dirty="0">
              <a:solidFill>
                <a:schemeClr val="bg1"/>
              </a:solidFill>
              <a:latin typeface="Arial" panose="020B0604020202020204" pitchFamily="34" charset="0"/>
            </a:rPr>
            <a:t>适中</a:t>
          </a:r>
          <a:endParaRPr lang="zh-CN" altLang="en-US" dirty="0">
            <a:solidFill>
              <a:schemeClr val="bg1"/>
            </a:solidFill>
            <a:latin typeface="Arial" panose="020B0604020202020204" pitchFamily="34" charset="0"/>
          </a:endParaRPr>
        </a:p>
      </dgm:t>
    </dgm:pt>
    <dgm:pt modelId="{605010CB-3C47-4EF1-B372-AE45675EA06E}" cxnId="{C5BF6378-7BB6-4155-8AE5-2D2633F530C2}" type="parTrans">
      <dgm:prSet/>
      <dgm:spPr/>
    </dgm:pt>
    <dgm:pt modelId="{B6AC75AF-B8E0-40D0-8A1A-D389E499B859}" cxnId="{C5BF6378-7BB6-4155-8AE5-2D2633F530C2}" type="sibTrans">
      <dgm:prSet/>
      <dgm:spPr/>
    </dgm:pt>
    <dgm:pt modelId="{D6C9D663-8A56-49D8-BEFB-BA9BC737811C}">
      <dgm:prSet/>
      <dgm:spPr/>
      <dgm:t>
        <a:bodyPr vert="horz" wrap="square" lIns="0" tIns="0" rIns="0" bIns="0" anchor="ctr" anchorCtr="0"/>
        <a:p>
          <a:pPr algn="ctr"/>
          <a:r>
            <a:rPr lang="zh-CN" altLang="en-US" dirty="0">
              <a:solidFill>
                <a:schemeClr val="bg1"/>
              </a:solidFill>
              <a:latin typeface="Arial" panose="020B0604020202020204" pitchFamily="34" charset="0"/>
            </a:rPr>
            <a:t>细微</a:t>
          </a:r>
          <a:endParaRPr lang="zh-CN" altLang="en-US" dirty="0">
            <a:solidFill>
              <a:schemeClr val="bg1"/>
            </a:solidFill>
            <a:latin typeface="Arial" panose="020B0604020202020204" pitchFamily="34" charset="0"/>
          </a:endParaRPr>
        </a:p>
      </dgm:t>
    </dgm:pt>
    <dgm:pt modelId="{5EF13234-0C14-4A12-90B3-A9D48120AC8B}" cxnId="{6EF72AE7-6A93-4894-9577-B7A1266EFF0C}" type="parTrans">
      <dgm:prSet/>
      <dgm:spPr/>
    </dgm:pt>
    <dgm:pt modelId="{D5F3DA21-C63D-442D-8933-0C287CE41D5B}" cxnId="{6EF72AE7-6A93-4894-9577-B7A1266EFF0C}" type="sibTrans">
      <dgm:prSet/>
      <dgm:spPr/>
    </dgm:pt>
    <dgm:pt modelId="{5C838693-557C-4A7A-9E90-D555FFE998F1}">
      <dgm:prSet/>
      <dgm:spPr/>
      <dgm:t>
        <a:bodyPr vert="horz" wrap="square" lIns="0" tIns="0" rIns="0" bIns="0" anchor="ctr" anchorCtr="0"/>
        <a:p>
          <a:pPr algn="ctr"/>
          <a:r>
            <a:rPr lang="zh-CN" altLang="en-US" dirty="0">
              <a:solidFill>
                <a:schemeClr val="bg1"/>
              </a:solidFill>
              <a:latin typeface="Arial" panose="020B0604020202020204" pitchFamily="34" charset="0"/>
            </a:rPr>
            <a:t>预习法</a:t>
          </a:r>
          <a:endParaRPr lang="zh-CN" altLang="en-US" dirty="0">
            <a:solidFill>
              <a:schemeClr val="bg1"/>
            </a:solidFill>
            <a:latin typeface="Arial" panose="020B0604020202020204" pitchFamily="34" charset="0"/>
          </a:endParaRPr>
        </a:p>
      </dgm:t>
    </dgm:pt>
    <dgm:pt modelId="{42980A7E-156A-4416-9332-80FBE7D1B622}" cxnId="{5523587A-0C4C-4EA1-8284-5CB332515E8B}" type="parTrans">
      <dgm:prSet/>
      <dgm:spPr/>
    </dgm:pt>
    <dgm:pt modelId="{C245D3BF-5BE8-4DE8-9659-36095F97F48A}" cxnId="{5523587A-0C4C-4EA1-8284-5CB332515E8B}" type="sibTrans">
      <dgm:prSet/>
      <dgm:spPr/>
    </dgm:pt>
    <dgm:pt modelId="{0C8DCC60-3670-4277-B13B-3CE7B6548ECA}">
      <dgm:prSet/>
      <dgm:spPr/>
      <dgm:t>
        <a:bodyPr vert="horz" wrap="square" lIns="0" tIns="0" rIns="0" bIns="0" anchor="ctr" anchorCtr="0"/>
        <a:p>
          <a:pPr algn="ctr"/>
          <a:r>
            <a:rPr lang="zh-CN" altLang="en-US" dirty="0">
              <a:solidFill>
                <a:schemeClr val="bg1"/>
              </a:solidFill>
              <a:latin typeface="Arial" panose="020B0604020202020204" pitchFamily="34" charset="0"/>
            </a:rPr>
            <a:t>读</a:t>
          </a:r>
          <a:endParaRPr lang="zh-CN" altLang="en-US" dirty="0">
            <a:solidFill>
              <a:schemeClr val="bg1"/>
            </a:solidFill>
            <a:latin typeface="Arial" panose="020B0604020202020204" pitchFamily="34" charset="0"/>
          </a:endParaRPr>
        </a:p>
      </dgm:t>
    </dgm:pt>
    <dgm:pt modelId="{E057D1C2-6984-47F8-A557-B199DC646903}" cxnId="{7FC0AB23-DD80-4E23-B56D-CDD7E508F90C}" type="parTrans">
      <dgm:prSet/>
      <dgm:spPr/>
    </dgm:pt>
    <dgm:pt modelId="{AD2F7180-4CFA-4DE9-8F73-7F002E59DCBB}" cxnId="{7FC0AB23-DD80-4E23-B56D-CDD7E508F90C}" type="sibTrans">
      <dgm:prSet/>
      <dgm:spPr/>
    </dgm:pt>
    <dgm:pt modelId="{8C3D59F8-E2AB-49CD-97BD-E55FEAD8E6E0}">
      <dgm:prSet/>
      <dgm:spPr/>
      <dgm:t>
        <a:bodyPr vert="horz" wrap="square" lIns="0" tIns="0" rIns="0" bIns="0" anchor="ctr" anchorCtr="0"/>
        <a:p>
          <a:pPr algn="ctr"/>
          <a:r>
            <a:rPr lang="zh-CN" altLang="en-US" dirty="0">
              <a:solidFill>
                <a:schemeClr val="bg1"/>
              </a:solidFill>
              <a:latin typeface="Arial" panose="020B0604020202020204" pitchFamily="34" charset="0"/>
            </a:rPr>
            <a:t>写</a:t>
          </a:r>
          <a:endParaRPr lang="zh-CN" altLang="en-US" dirty="0">
            <a:solidFill>
              <a:schemeClr val="bg1"/>
            </a:solidFill>
            <a:latin typeface="Arial" panose="020B0604020202020204" pitchFamily="34" charset="0"/>
          </a:endParaRPr>
        </a:p>
      </dgm:t>
    </dgm:pt>
    <dgm:pt modelId="{48B64869-0F5B-462C-A5C2-D5908E215B84}" cxnId="{82E5A9D8-F235-4887-8080-4121EBBA2C53}" type="parTrans">
      <dgm:prSet/>
      <dgm:spPr/>
    </dgm:pt>
    <dgm:pt modelId="{995B8251-E435-412D-8FF7-9725526EC644}" cxnId="{82E5A9D8-F235-4887-8080-4121EBBA2C53}" type="sibTrans">
      <dgm:prSet/>
      <dgm:spPr/>
    </dgm:pt>
    <dgm:pt modelId="{B6C43F70-BC7A-47AE-8BA0-2531F4FFC6E9}">
      <dgm:prSet/>
      <dgm:spPr/>
      <dgm:t>
        <a:bodyPr vert="horz" wrap="square" lIns="0" tIns="0" rIns="0" bIns="0" anchor="ctr" anchorCtr="0"/>
        <a:p>
          <a:pPr algn="ctr"/>
          <a:r>
            <a:rPr lang="zh-CN" altLang="en-US" dirty="0">
              <a:solidFill>
                <a:schemeClr val="bg1"/>
              </a:solidFill>
              <a:latin typeface="Arial" panose="020B0604020202020204" pitchFamily="34" charset="0"/>
            </a:rPr>
            <a:t>查</a:t>
          </a:r>
          <a:endParaRPr lang="zh-CN" altLang="en-US" dirty="0">
            <a:solidFill>
              <a:schemeClr val="bg1"/>
            </a:solidFill>
            <a:latin typeface="Arial" panose="020B0604020202020204" pitchFamily="34" charset="0"/>
          </a:endParaRPr>
        </a:p>
      </dgm:t>
    </dgm:pt>
    <dgm:pt modelId="{D7443F6F-0F91-432D-B9A8-27B220F0F215}" cxnId="{14E209DC-5A6F-497B-AD8F-458EC4166A8E}" type="parTrans">
      <dgm:prSet/>
      <dgm:spPr/>
    </dgm:pt>
    <dgm:pt modelId="{E99C2B7F-0459-4F37-8282-E66A86DB88F6}" cxnId="{14E209DC-5A6F-497B-AD8F-458EC4166A8E}" type="sibTrans">
      <dgm:prSet/>
      <dgm:spPr/>
    </dgm:pt>
    <dgm:pt modelId="{3370C39D-6076-4F55-9177-BB65F430AD84}">
      <dgm:prSet/>
      <dgm:spPr/>
      <dgm:t>
        <a:bodyPr vert="horz" wrap="square" lIns="0" tIns="0" rIns="0" bIns="0" anchor="ctr" anchorCtr="0"/>
        <a:p>
          <a:pPr algn="ctr"/>
          <a:r>
            <a:rPr lang="zh-CN" altLang="en-US" dirty="0">
              <a:solidFill>
                <a:schemeClr val="bg1"/>
              </a:solidFill>
              <a:latin typeface="Arial" panose="020B0604020202020204" pitchFamily="34" charset="0"/>
            </a:rPr>
            <a:t>做</a:t>
          </a:r>
          <a:endParaRPr lang="zh-CN" altLang="en-US" dirty="0">
            <a:solidFill>
              <a:schemeClr val="bg1"/>
            </a:solidFill>
            <a:latin typeface="Arial" panose="020B0604020202020204" pitchFamily="34" charset="0"/>
          </a:endParaRPr>
        </a:p>
      </dgm:t>
    </dgm:pt>
    <dgm:pt modelId="{0DE61739-E88E-41C6-B404-199BFCC19B7E}" cxnId="{58B84DC9-8EE9-4882-9092-768FEE5C1AF2}" type="parTrans">
      <dgm:prSet/>
      <dgm:spPr/>
    </dgm:pt>
    <dgm:pt modelId="{32E841B1-6C4B-412B-A305-E9FB998187C0}" cxnId="{58B84DC9-8EE9-4882-9092-768FEE5C1AF2}" type="sibTrans">
      <dgm:prSet/>
      <dgm:spPr/>
    </dgm:pt>
    <dgm:pt modelId="{3FCB5C78-4597-4C81-8B69-90B9821B8100}">
      <dgm:prSet/>
      <dgm:spPr/>
      <dgm:t>
        <a:bodyPr vert="horz" wrap="square" lIns="0" tIns="0" rIns="0" bIns="0" anchor="ctr" anchorCtr="0"/>
        <a:p>
          <a:pPr algn="ctr"/>
          <a:r>
            <a:rPr lang="zh-CN" altLang="en-US" dirty="0">
              <a:solidFill>
                <a:schemeClr val="bg1"/>
              </a:solidFill>
              <a:latin typeface="Arial" panose="020B0604020202020204" pitchFamily="34" charset="0"/>
            </a:rPr>
            <a:t>听课法</a:t>
          </a:r>
          <a:endParaRPr lang="zh-CN" altLang="en-US" dirty="0">
            <a:solidFill>
              <a:schemeClr val="bg1"/>
            </a:solidFill>
            <a:latin typeface="Arial" panose="020B0604020202020204" pitchFamily="34" charset="0"/>
          </a:endParaRPr>
        </a:p>
      </dgm:t>
    </dgm:pt>
    <dgm:pt modelId="{44005593-2249-4F7F-A028-161C19571C42}" cxnId="{384ED1D0-37C3-480F-A2B1-1527B3AB6766}" type="parTrans">
      <dgm:prSet/>
      <dgm:spPr/>
    </dgm:pt>
    <dgm:pt modelId="{1D7FEBA1-710D-494D-B0D2-9F31E6931CEB}" cxnId="{384ED1D0-37C3-480F-A2B1-1527B3AB6766}" type="sibTrans">
      <dgm:prSet/>
      <dgm:spPr/>
    </dgm:pt>
    <dgm:pt modelId="{18096512-11C5-44F2-A3E4-CA0CAC8B427F}">
      <dgm:prSet/>
      <dgm:spPr/>
      <dgm:t>
        <a:bodyPr vert="horz" wrap="square" lIns="0" tIns="0" rIns="0" bIns="0" anchor="ctr" anchorCtr="0"/>
        <a:p>
          <a:pPr algn="ctr"/>
          <a:r>
            <a:rPr lang="zh-CN" altLang="en-US" dirty="0">
              <a:solidFill>
                <a:schemeClr val="bg1"/>
              </a:solidFill>
              <a:latin typeface="Arial" panose="020B0604020202020204" pitchFamily="34" charset="0"/>
            </a:rPr>
            <a:t>思路</a:t>
          </a:r>
          <a:endParaRPr lang="zh-CN" altLang="en-US" dirty="0">
            <a:solidFill>
              <a:schemeClr val="bg1"/>
            </a:solidFill>
            <a:latin typeface="Arial" panose="020B0604020202020204" pitchFamily="34" charset="0"/>
          </a:endParaRPr>
        </a:p>
      </dgm:t>
    </dgm:pt>
    <dgm:pt modelId="{600658CE-00C8-417B-ACE2-A57AF9BF490A}" cxnId="{3BFF72B8-4B39-4C02-AA53-AF3C0480E654}" type="parTrans">
      <dgm:prSet/>
      <dgm:spPr/>
    </dgm:pt>
    <dgm:pt modelId="{E49BC931-5248-4CE4-8796-7D811F46B1AB}" cxnId="{3BFF72B8-4B39-4C02-AA53-AF3C0480E654}" type="sibTrans">
      <dgm:prSet/>
      <dgm:spPr/>
    </dgm:pt>
    <dgm:pt modelId="{06A51A28-283A-49C0-BC28-334BA3DE14B9}">
      <dgm:prSet/>
      <dgm:spPr/>
      <dgm:t>
        <a:bodyPr vert="horz" wrap="square" lIns="0" tIns="0" rIns="0" bIns="0" anchor="ctr" anchorCtr="0"/>
        <a:p>
          <a:pPr algn="ctr"/>
          <a:r>
            <a:rPr lang="zh-CN" altLang="en-US" dirty="0">
              <a:solidFill>
                <a:schemeClr val="bg1"/>
              </a:solidFill>
              <a:latin typeface="Arial" panose="020B0604020202020204" pitchFamily="34" charset="0"/>
            </a:rPr>
            <a:t>重点</a:t>
          </a:r>
          <a:endParaRPr lang="zh-CN" altLang="en-US" dirty="0">
            <a:solidFill>
              <a:schemeClr val="bg1"/>
            </a:solidFill>
            <a:latin typeface="Arial" panose="020B0604020202020204" pitchFamily="34" charset="0"/>
          </a:endParaRPr>
        </a:p>
      </dgm:t>
    </dgm:pt>
    <dgm:pt modelId="{72F4EFFB-C71C-4EFA-BBB6-DCC0AFA2A0AF}" cxnId="{8D574D05-994C-4E59-A2F0-7EDEC642724A}" type="parTrans">
      <dgm:prSet/>
      <dgm:spPr/>
    </dgm:pt>
    <dgm:pt modelId="{C8C33FDD-8B57-4AEE-9CF3-00ABC5627FCE}" cxnId="{8D574D05-994C-4E59-A2F0-7EDEC642724A}" type="sibTrans">
      <dgm:prSet/>
      <dgm:spPr/>
    </dgm:pt>
    <dgm:pt modelId="{752D17A7-8D2D-4125-8C4C-431224425C5F}">
      <dgm:prSet/>
      <dgm:spPr/>
      <dgm:t>
        <a:bodyPr vert="horz" wrap="square" lIns="0" tIns="0" rIns="0" bIns="0" anchor="ctr" anchorCtr="0"/>
        <a:p>
          <a:pPr algn="ctr"/>
          <a:r>
            <a:rPr lang="zh-CN" altLang="en-US" dirty="0">
              <a:solidFill>
                <a:schemeClr val="bg1"/>
              </a:solidFill>
              <a:latin typeface="Arial" panose="020B0604020202020204" pitchFamily="34" charset="0"/>
            </a:rPr>
            <a:t>难点</a:t>
          </a:r>
          <a:endParaRPr lang="zh-CN" altLang="en-US" dirty="0">
            <a:solidFill>
              <a:schemeClr val="bg1"/>
            </a:solidFill>
            <a:latin typeface="Arial" panose="020B0604020202020204" pitchFamily="34" charset="0"/>
          </a:endParaRPr>
        </a:p>
      </dgm:t>
    </dgm:pt>
    <dgm:pt modelId="{27C4621D-62A5-4621-8452-7CBA64F3CB1E}" cxnId="{DDD8F1CF-EC58-40EA-97E0-8C24B7DBE4DC}" type="parTrans">
      <dgm:prSet/>
      <dgm:spPr/>
    </dgm:pt>
    <dgm:pt modelId="{B24BF94F-A477-4D05-8E1D-030A4F68AD6A}" cxnId="{DDD8F1CF-EC58-40EA-97E0-8C24B7DBE4DC}" type="sibTrans">
      <dgm:prSet/>
      <dgm:spPr/>
    </dgm:pt>
    <dgm:pt modelId="{F84D2C1B-DAD7-49B3-B61A-EF6E737D6192}">
      <dgm:prSet/>
      <dgm:spPr/>
      <dgm:t>
        <a:bodyPr vert="horz" wrap="square" lIns="0" tIns="0" rIns="0" bIns="0" anchor="ctr" anchorCtr="0"/>
        <a:p>
          <a:pPr algn="ctr"/>
          <a:r>
            <a:rPr lang="zh-CN" altLang="en-US" dirty="0">
              <a:solidFill>
                <a:schemeClr val="bg1"/>
              </a:solidFill>
              <a:latin typeface="Arial" panose="020B0604020202020204" pitchFamily="34" charset="0"/>
            </a:rPr>
            <a:t>笔记</a:t>
          </a:r>
          <a:endParaRPr lang="zh-CN" altLang="en-US" dirty="0">
            <a:solidFill>
              <a:schemeClr val="bg1"/>
            </a:solidFill>
            <a:latin typeface="Arial" panose="020B0604020202020204" pitchFamily="34" charset="0"/>
          </a:endParaRPr>
        </a:p>
      </dgm:t>
    </dgm:pt>
    <dgm:pt modelId="{211A37DD-394E-4E13-90B0-3D3FDBCE159C}" cxnId="{0D5CCEA6-A6F5-4FF7-A05E-3C95472F8E64}" type="parTrans">
      <dgm:prSet/>
      <dgm:spPr/>
    </dgm:pt>
    <dgm:pt modelId="{CEF8331A-FE77-43D3-ADCC-0057CD55BAF9}" cxnId="{0D5CCEA6-A6F5-4FF7-A05E-3C95472F8E64}" type="sibTrans">
      <dgm:prSet/>
      <dgm:spPr/>
    </dgm:pt>
    <dgm:pt modelId="{C7EDC805-ECEF-41E3-83B2-400CFE0781F1}">
      <dgm:prSet/>
      <dgm:spPr/>
      <dgm:t>
        <a:bodyPr vert="horz" wrap="square" lIns="0" tIns="0" rIns="0" bIns="0" anchor="ctr" anchorCtr="0"/>
        <a:p>
          <a:pPr algn="ctr"/>
          <a:r>
            <a:rPr lang="zh-CN" altLang="en-US" dirty="0">
              <a:solidFill>
                <a:schemeClr val="bg1"/>
              </a:solidFill>
              <a:latin typeface="Arial" panose="020B0604020202020204" pitchFamily="34" charset="0"/>
            </a:rPr>
            <a:t>复习法</a:t>
          </a:r>
          <a:endParaRPr lang="zh-CN" altLang="en-US" dirty="0">
            <a:solidFill>
              <a:schemeClr val="bg1"/>
            </a:solidFill>
            <a:latin typeface="Arial" panose="020B0604020202020204" pitchFamily="34" charset="0"/>
          </a:endParaRPr>
        </a:p>
      </dgm:t>
    </dgm:pt>
    <dgm:pt modelId="{8D030931-3731-4823-B3BE-F5791E954FFC}" cxnId="{85924D3D-4748-4B58-8CF9-318B4AB3361A}" type="parTrans">
      <dgm:prSet/>
      <dgm:spPr/>
    </dgm:pt>
    <dgm:pt modelId="{39B44836-4EC3-4D97-B11B-695F0D230A42}" cxnId="{85924D3D-4748-4B58-8CF9-318B4AB3361A}" type="sibTrans">
      <dgm:prSet/>
      <dgm:spPr/>
    </dgm:pt>
    <dgm:pt modelId="{3D9CD312-8DBB-4580-9858-9A9453138AA7}">
      <dgm:prSet/>
      <dgm:spPr/>
      <dgm:t>
        <a:bodyPr vert="horz" wrap="square" lIns="0" tIns="0" rIns="0" bIns="0" anchor="ctr" anchorCtr="0"/>
        <a:p>
          <a:pPr algn="ctr"/>
          <a:r>
            <a:rPr lang="zh-CN" altLang="en-US" dirty="0">
              <a:solidFill>
                <a:schemeClr val="bg1"/>
              </a:solidFill>
              <a:latin typeface="Arial" panose="020B0604020202020204" pitchFamily="34" charset="0"/>
            </a:rPr>
            <a:t>想</a:t>
          </a:r>
          <a:endParaRPr lang="zh-CN" altLang="en-US" dirty="0">
            <a:solidFill>
              <a:schemeClr val="bg1"/>
            </a:solidFill>
            <a:latin typeface="Arial" panose="020B0604020202020204" pitchFamily="34" charset="0"/>
          </a:endParaRPr>
        </a:p>
      </dgm:t>
    </dgm:pt>
    <dgm:pt modelId="{8D8FEC9B-86C2-4E31-A342-F53F75D2502B}" cxnId="{E3DEC784-136E-4C6E-9197-4316113A002C}" type="parTrans">
      <dgm:prSet/>
      <dgm:spPr/>
    </dgm:pt>
    <dgm:pt modelId="{01C5DF14-8234-402C-8CA1-FBD194067269}" cxnId="{E3DEC784-136E-4C6E-9197-4316113A002C}" type="sibTrans">
      <dgm:prSet/>
      <dgm:spPr/>
    </dgm:pt>
    <dgm:pt modelId="{A62E9412-1FE3-473D-8467-60505DAA4EB9}">
      <dgm:prSet/>
      <dgm:spPr/>
      <dgm:t>
        <a:bodyPr vert="horz" wrap="square" lIns="0" tIns="0" rIns="0" bIns="0" anchor="ctr" anchorCtr="0"/>
        <a:p>
          <a:pPr algn="ctr"/>
          <a:r>
            <a:rPr lang="zh-CN" altLang="en-US" dirty="0">
              <a:solidFill>
                <a:schemeClr val="bg1"/>
              </a:solidFill>
              <a:latin typeface="Arial" panose="020B0604020202020204" pitchFamily="34" charset="0"/>
            </a:rPr>
            <a:t>查</a:t>
          </a:r>
          <a:endParaRPr lang="zh-CN" altLang="en-US" dirty="0">
            <a:solidFill>
              <a:schemeClr val="bg1"/>
            </a:solidFill>
            <a:latin typeface="Arial" panose="020B0604020202020204" pitchFamily="34" charset="0"/>
          </a:endParaRPr>
        </a:p>
      </dgm:t>
    </dgm:pt>
    <dgm:pt modelId="{261CA810-9B7C-4F51-BEC5-24947DD97F8A}" cxnId="{81302655-A3CD-4F2F-A3EB-14E218F7F577}" type="parTrans">
      <dgm:prSet/>
      <dgm:spPr/>
    </dgm:pt>
    <dgm:pt modelId="{DAAA1053-02EE-4008-AA93-6D9739A4FFDF}" cxnId="{81302655-A3CD-4F2F-A3EB-14E218F7F577}" type="sibTrans">
      <dgm:prSet/>
      <dgm:spPr/>
    </dgm:pt>
    <dgm:pt modelId="{72F5912F-90F2-43D0-9701-040F8504B22E}">
      <dgm:prSet/>
      <dgm:spPr/>
      <dgm:t>
        <a:bodyPr vert="horz" wrap="square" lIns="0" tIns="0" rIns="0" bIns="0" anchor="ctr" anchorCtr="0"/>
        <a:p>
          <a:pPr algn="ctr"/>
          <a:r>
            <a:rPr lang="zh-CN" altLang="en-US" dirty="0">
              <a:solidFill>
                <a:schemeClr val="bg1"/>
              </a:solidFill>
              <a:latin typeface="Arial" panose="020B0604020202020204" pitchFamily="34" charset="0"/>
            </a:rPr>
            <a:t>问</a:t>
          </a:r>
          <a:endParaRPr lang="zh-CN" altLang="en-US" dirty="0">
            <a:solidFill>
              <a:schemeClr val="bg1"/>
            </a:solidFill>
            <a:latin typeface="Arial" panose="020B0604020202020204" pitchFamily="34" charset="0"/>
          </a:endParaRPr>
        </a:p>
      </dgm:t>
    </dgm:pt>
    <dgm:pt modelId="{A311AAF3-0FCB-493E-A544-49F57A2D47F1}" cxnId="{E98C9526-D5D4-4FD7-88CA-46FC3BE90AC3}" type="parTrans">
      <dgm:prSet/>
      <dgm:spPr/>
    </dgm:pt>
    <dgm:pt modelId="{CEE6A60B-63AD-475F-A85F-412190689478}" cxnId="{E98C9526-D5D4-4FD7-88CA-46FC3BE90AC3}" type="sibTrans">
      <dgm:prSet/>
      <dgm:spPr/>
    </dgm:pt>
    <dgm:pt modelId="{9DEACA37-F368-4D75-9E12-BE9820EC332D}">
      <dgm:prSet/>
      <dgm:spPr/>
      <dgm:t>
        <a:bodyPr vert="horz" wrap="square" lIns="0" tIns="0" rIns="0" bIns="0" anchor="ctr" anchorCtr="0"/>
        <a:p>
          <a:pPr algn="ctr"/>
          <a:r>
            <a:rPr lang="zh-CN" altLang="en-US" dirty="0">
              <a:solidFill>
                <a:schemeClr val="bg1"/>
              </a:solidFill>
              <a:latin typeface="Arial" panose="020B0604020202020204" pitchFamily="34" charset="0"/>
            </a:rPr>
            <a:t>说</a:t>
          </a:r>
          <a:endParaRPr lang="zh-CN" altLang="en-US" dirty="0">
            <a:solidFill>
              <a:schemeClr val="bg1"/>
            </a:solidFill>
            <a:latin typeface="Arial" panose="020B0604020202020204" pitchFamily="34" charset="0"/>
          </a:endParaRPr>
        </a:p>
      </dgm:t>
    </dgm:pt>
    <dgm:pt modelId="{E4A049D0-36A4-414A-92CF-B111F212D990}" cxnId="{02C37B56-7355-4E59-8033-458C6A55C82A}" type="parTrans">
      <dgm:prSet/>
      <dgm:spPr/>
    </dgm:pt>
    <dgm:pt modelId="{790A1D72-36E6-41F0-99DC-3A8CAFD1F5BC}" cxnId="{02C37B56-7355-4E59-8033-458C6A55C82A}" type="sibTrans">
      <dgm:prSet/>
      <dgm:spPr/>
    </dgm:pt>
    <dgm:pt modelId="{20FDCAE6-CA90-4568-B31F-0A30C6DDC9E3}">
      <dgm:prSet/>
      <dgm:spPr/>
      <dgm:t>
        <a:bodyPr vert="horz" wrap="square" lIns="0" tIns="0" rIns="0" bIns="0" anchor="ctr" anchorCtr="0"/>
        <a:p>
          <a:pPr algn="ctr"/>
          <a:r>
            <a:rPr lang="zh-CN" altLang="en-US" dirty="0">
              <a:solidFill>
                <a:schemeClr val="bg1"/>
              </a:solidFill>
              <a:latin typeface="Arial" panose="020B0604020202020204" pitchFamily="34" charset="0"/>
            </a:rPr>
            <a:t>作业法</a:t>
          </a:r>
          <a:endParaRPr lang="zh-CN" altLang="en-US" dirty="0">
            <a:solidFill>
              <a:schemeClr val="bg1"/>
            </a:solidFill>
            <a:latin typeface="Arial" panose="020B0604020202020204" pitchFamily="34" charset="0"/>
          </a:endParaRPr>
        </a:p>
      </dgm:t>
    </dgm:pt>
    <dgm:pt modelId="{B2F400A1-924B-4E4C-AB13-A6D9FF19EF25}" cxnId="{734B31A9-BF14-4CA7-909A-DADED984D871}" type="parTrans">
      <dgm:prSet/>
      <dgm:spPr/>
    </dgm:pt>
    <dgm:pt modelId="{B7683BDA-8A16-4B06-BC59-CC4D5FD7D760}" cxnId="{734B31A9-BF14-4CA7-909A-DADED984D871}" type="sibTrans">
      <dgm:prSet/>
      <dgm:spPr/>
    </dgm:pt>
    <dgm:pt modelId="{E51F44CD-4EDF-4BF8-8C03-4C39645A746E}">
      <dgm:prSet/>
      <dgm:spPr/>
      <dgm:t>
        <a:bodyPr vert="horz" wrap="square" lIns="0" tIns="0" rIns="0" bIns="0" anchor="ctr" anchorCtr="0"/>
        <a:p>
          <a:pPr algn="ctr"/>
          <a:r>
            <a:rPr lang="zh-CN" altLang="en-US" dirty="0">
              <a:solidFill>
                <a:schemeClr val="bg1"/>
              </a:solidFill>
              <a:latin typeface="Arial" panose="020B0604020202020204" pitchFamily="34" charset="0"/>
            </a:rPr>
            <a:t>复习</a:t>
          </a:r>
          <a:endParaRPr lang="zh-CN" altLang="en-US" dirty="0">
            <a:solidFill>
              <a:schemeClr val="bg1"/>
            </a:solidFill>
            <a:latin typeface="Arial" panose="020B0604020202020204" pitchFamily="34" charset="0"/>
          </a:endParaRPr>
        </a:p>
      </dgm:t>
    </dgm:pt>
    <dgm:pt modelId="{E9D841B0-17CC-475D-A79F-0C4D7337CC90}" cxnId="{13BE5B1C-8E06-4DFE-B1D9-13B1C106288E}" type="parTrans">
      <dgm:prSet/>
      <dgm:spPr/>
    </dgm:pt>
    <dgm:pt modelId="{384AE43E-CD60-4144-B088-A88BE8153D1B}" cxnId="{13BE5B1C-8E06-4DFE-B1D9-13B1C106288E}" type="sibTrans">
      <dgm:prSet/>
      <dgm:spPr/>
    </dgm:pt>
    <dgm:pt modelId="{EA08DEA6-1534-4330-B0F0-B0663CF1CA31}">
      <dgm:prSet/>
      <dgm:spPr/>
      <dgm:t>
        <a:bodyPr vert="horz" wrap="square" lIns="0" tIns="0" rIns="0" bIns="0" anchor="ctr" anchorCtr="0"/>
        <a:p>
          <a:pPr algn="ctr"/>
          <a:r>
            <a:rPr lang="zh-CN" altLang="en-US" dirty="0">
              <a:solidFill>
                <a:schemeClr val="bg1"/>
              </a:solidFill>
              <a:latin typeface="Arial" panose="020B0604020202020204" pitchFamily="34" charset="0"/>
            </a:rPr>
            <a:t>计时</a:t>
          </a:r>
          <a:endParaRPr lang="zh-CN" altLang="en-US" dirty="0">
            <a:solidFill>
              <a:schemeClr val="bg1"/>
            </a:solidFill>
            <a:latin typeface="Arial" panose="020B0604020202020204" pitchFamily="34" charset="0"/>
          </a:endParaRPr>
        </a:p>
      </dgm:t>
    </dgm:pt>
    <dgm:pt modelId="{7B5BB84D-227E-4E21-A61D-B9D4BF05FB4F}" cxnId="{A0EF1686-CBF0-4C84-A27A-460F0821453B}" type="parTrans">
      <dgm:prSet/>
      <dgm:spPr/>
    </dgm:pt>
    <dgm:pt modelId="{786E5C59-1FC8-4076-A42F-4135FF564A89}" cxnId="{A0EF1686-CBF0-4C84-A27A-460F0821453B}" type="sibTrans">
      <dgm:prSet/>
      <dgm:spPr/>
    </dgm:pt>
    <dgm:pt modelId="{4792132A-CB0B-44C7-9BE9-3209679CAC95}">
      <dgm:prSet/>
      <dgm:spPr/>
      <dgm:t>
        <a:bodyPr vert="horz" wrap="square" lIns="0" tIns="0" rIns="0" bIns="0" anchor="ctr" anchorCtr="0"/>
        <a:p>
          <a:pPr algn="ctr"/>
          <a:r>
            <a:rPr lang="zh-CN" altLang="en-US" dirty="0">
              <a:solidFill>
                <a:schemeClr val="bg1"/>
              </a:solidFill>
              <a:latin typeface="Arial" panose="020B0604020202020204" pitchFamily="34" charset="0"/>
            </a:rPr>
            <a:t>检查</a:t>
          </a:r>
          <a:endParaRPr lang="zh-CN" altLang="en-US" dirty="0">
            <a:solidFill>
              <a:schemeClr val="bg1"/>
            </a:solidFill>
            <a:latin typeface="Arial" panose="020B0604020202020204" pitchFamily="34" charset="0"/>
          </a:endParaRPr>
        </a:p>
      </dgm:t>
    </dgm:pt>
    <dgm:pt modelId="{859B9E28-B179-4572-8570-510493BBE763}" cxnId="{205BDAE3-D7A0-4C27-AC78-51E3812D0952}" type="parTrans">
      <dgm:prSet/>
      <dgm:spPr/>
    </dgm:pt>
    <dgm:pt modelId="{013783B2-4570-4390-9FD2-F69B00EBFD49}" cxnId="{205BDAE3-D7A0-4C27-AC78-51E3812D0952}" type="sibTrans">
      <dgm:prSet/>
      <dgm:spPr/>
    </dgm:pt>
    <dgm:pt modelId="{63D55776-4DA8-4638-9C2A-E013AA4B9D63}">
      <dgm:prSet/>
      <dgm:spPr/>
      <dgm:t>
        <a:bodyPr vert="horz" wrap="square" lIns="0" tIns="0" rIns="0" bIns="0" anchor="ctr" anchorCtr="0"/>
        <a:p>
          <a:pPr algn="ctr"/>
          <a:r>
            <a:rPr lang="zh-CN" altLang="en-US" dirty="0">
              <a:solidFill>
                <a:schemeClr val="bg1"/>
              </a:solidFill>
              <a:latin typeface="Arial" panose="020B0604020202020204" pitchFamily="34" charset="0"/>
            </a:rPr>
            <a:t>小结</a:t>
          </a:r>
          <a:endParaRPr lang="zh-CN" altLang="en-US" dirty="0">
            <a:solidFill>
              <a:schemeClr val="bg1"/>
            </a:solidFill>
            <a:latin typeface="Arial" panose="020B0604020202020204" pitchFamily="34" charset="0"/>
          </a:endParaRPr>
        </a:p>
      </dgm:t>
    </dgm:pt>
    <dgm:pt modelId="{494F87AA-4A1F-4753-9AD3-6B23FB0BFF9F}" cxnId="{D73FCE91-7501-418A-9330-304E9600F9B6}" type="parTrans">
      <dgm:prSet/>
      <dgm:spPr/>
    </dgm:pt>
    <dgm:pt modelId="{3D6B97DB-4F40-4C0C-A09B-9C31BDE784A7}" cxnId="{D73FCE91-7501-418A-9330-304E9600F9B6}" type="sibTrans">
      <dgm:prSet/>
      <dgm:spPr/>
    </dgm:pt>
    <dgm:pt modelId="{82AA2765-B2F3-4715-8114-4B4B25D1C212}">
      <dgm:prSet/>
      <dgm:spPr/>
      <dgm:t>
        <a:bodyPr vert="horz" wrap="square" lIns="0" tIns="0" rIns="0" bIns="0" anchor="ctr" anchorCtr="0"/>
        <a:p>
          <a:pPr algn="ctr"/>
          <a:r>
            <a:rPr lang="zh-CN" altLang="en-US" dirty="0">
              <a:solidFill>
                <a:schemeClr val="bg1"/>
              </a:solidFill>
              <a:latin typeface="Arial" panose="020B0604020202020204" pitchFamily="34" charset="0"/>
            </a:rPr>
            <a:t>错题管理法</a:t>
          </a:r>
          <a:endParaRPr lang="zh-CN" altLang="en-US" dirty="0">
            <a:solidFill>
              <a:schemeClr val="bg1"/>
            </a:solidFill>
            <a:latin typeface="Arial" panose="020B0604020202020204" pitchFamily="34" charset="0"/>
          </a:endParaRPr>
        </a:p>
      </dgm:t>
    </dgm:pt>
    <dgm:pt modelId="{A15B4759-754C-470D-A7BB-335F1BF6B7F3}" cxnId="{5390676E-40A4-47D0-AA21-60879E8A98EB}" type="parTrans">
      <dgm:prSet/>
      <dgm:spPr/>
    </dgm:pt>
    <dgm:pt modelId="{78BD98CB-C282-4944-A03D-2E0B6A0BB63D}" cxnId="{5390676E-40A4-47D0-AA21-60879E8A98EB}" type="sibTrans">
      <dgm:prSet/>
      <dgm:spPr/>
    </dgm:pt>
    <dgm:pt modelId="{4E1F49C5-5E06-44AD-B43E-E2F0C2D47D78}">
      <dgm:prSet/>
      <dgm:spPr/>
      <dgm:t>
        <a:bodyPr vert="horz" wrap="square" lIns="0" tIns="0" rIns="0" bIns="0" anchor="ctr" anchorCtr="0"/>
        <a:p>
          <a:pPr algn="ctr"/>
          <a:r>
            <a:rPr lang="zh-CN" altLang="en-US" dirty="0">
              <a:solidFill>
                <a:schemeClr val="bg1"/>
              </a:solidFill>
              <a:latin typeface="Arial" panose="020B0604020202020204" pitchFamily="34" charset="0"/>
            </a:rPr>
            <a:t>错题难题本</a:t>
          </a:r>
          <a:endParaRPr lang="zh-CN" altLang="en-US" dirty="0">
            <a:solidFill>
              <a:schemeClr val="bg1"/>
            </a:solidFill>
            <a:latin typeface="Arial" panose="020B0604020202020204" pitchFamily="34" charset="0"/>
          </a:endParaRPr>
        </a:p>
      </dgm:t>
    </dgm:pt>
    <dgm:pt modelId="{7197A09C-B905-45A2-BBED-15E3F1A1ACF5}" cxnId="{2D3F088A-2EC6-404D-BEA9-8A10C03D4705}" type="parTrans">
      <dgm:prSet/>
      <dgm:spPr/>
    </dgm:pt>
    <dgm:pt modelId="{208EB2C0-497C-401C-BE33-D759B9B2C4E3}" cxnId="{2D3F088A-2EC6-404D-BEA9-8A10C03D4705}" type="sibTrans">
      <dgm:prSet/>
      <dgm:spPr/>
    </dgm:pt>
    <dgm:pt modelId="{B6B5BCBF-8306-4F2B-BBD5-421ACE3A5562}">
      <dgm:prSet/>
      <dgm:spPr/>
      <dgm:t>
        <a:bodyPr vert="horz" wrap="square" lIns="0" tIns="0" rIns="0" bIns="0" anchor="ctr" anchorCtr="0"/>
        <a:p>
          <a:pPr algn="ctr"/>
          <a:r>
            <a:rPr lang="zh-CN" altLang="en-US" dirty="0">
              <a:solidFill>
                <a:schemeClr val="bg1"/>
              </a:solidFill>
              <a:latin typeface="Arial" panose="020B0604020202020204" pitchFamily="34" charset="0"/>
            </a:rPr>
            <a:t>复习巩固</a:t>
          </a:r>
          <a:endParaRPr lang="zh-CN" altLang="en-US" dirty="0">
            <a:solidFill>
              <a:schemeClr val="bg1"/>
            </a:solidFill>
            <a:latin typeface="Arial" panose="020B0604020202020204" pitchFamily="34" charset="0"/>
          </a:endParaRPr>
        </a:p>
      </dgm:t>
    </dgm:pt>
    <dgm:pt modelId="{6C80732A-735A-4B80-9D41-D6D5557A2935}" cxnId="{012895B5-1137-4FAC-BEE6-053B29ABF8E6}" type="parTrans">
      <dgm:prSet/>
      <dgm:spPr/>
    </dgm:pt>
    <dgm:pt modelId="{B99D92E0-3A63-4BA1-A029-0962A5145619}" cxnId="{012895B5-1137-4FAC-BEE6-053B29ABF8E6}" type="sibTrans">
      <dgm:prSet/>
      <dgm:spPr/>
    </dgm:pt>
    <dgm:pt modelId="{67C2D7A4-DC27-4FCF-B964-D8AC6386C767}">
      <dgm:prSet/>
      <dgm:spPr/>
      <dgm:t>
        <a:bodyPr vert="horz" wrap="square" lIns="0" tIns="0" rIns="0" bIns="0" anchor="ctr" anchorCtr="0"/>
        <a:p>
          <a:pPr algn="ctr"/>
          <a:r>
            <a:rPr lang="zh-CN" altLang="en-US" dirty="0">
              <a:solidFill>
                <a:schemeClr val="bg1"/>
              </a:solidFill>
              <a:latin typeface="Arial" panose="020B0604020202020204" pitchFamily="34" charset="0"/>
            </a:rPr>
            <a:t>考试管理法</a:t>
          </a:r>
          <a:endParaRPr lang="zh-CN" altLang="en-US" dirty="0">
            <a:solidFill>
              <a:schemeClr val="bg1"/>
            </a:solidFill>
            <a:latin typeface="Arial" panose="020B0604020202020204" pitchFamily="34" charset="0"/>
          </a:endParaRPr>
        </a:p>
      </dgm:t>
    </dgm:pt>
    <dgm:pt modelId="{52B7D238-7E07-4579-9060-EC37F33E8E80}" cxnId="{00677CFD-01EB-4A36-BE18-6C622A975D73}" type="parTrans">
      <dgm:prSet/>
      <dgm:spPr/>
    </dgm:pt>
    <dgm:pt modelId="{84315080-82EA-40C3-824C-1D8A5B108E83}" cxnId="{00677CFD-01EB-4A36-BE18-6C622A975D73}" type="sibTrans">
      <dgm:prSet/>
      <dgm:spPr/>
    </dgm:pt>
    <dgm:pt modelId="{AF826FCD-35F5-4F43-A38A-52EA11C45BF0}">
      <dgm:prSet/>
      <dgm:spPr/>
      <dgm:t>
        <a:bodyPr vert="horz" wrap="square" lIns="0" tIns="0" rIns="0" bIns="0" anchor="ctr" anchorCtr="0"/>
        <a:p>
          <a:pPr algn="ctr"/>
          <a:r>
            <a:rPr lang="zh-CN" altLang="en-US" dirty="0">
              <a:solidFill>
                <a:schemeClr val="bg1"/>
              </a:solidFill>
              <a:latin typeface="Arial" panose="020B0604020202020204" pitchFamily="34" charset="0"/>
            </a:rPr>
            <a:t>统计</a:t>
          </a:r>
          <a:endParaRPr lang="zh-CN" altLang="en-US" dirty="0">
            <a:solidFill>
              <a:schemeClr val="bg1"/>
            </a:solidFill>
            <a:latin typeface="Arial" panose="020B0604020202020204" pitchFamily="34" charset="0"/>
          </a:endParaRPr>
        </a:p>
      </dgm:t>
    </dgm:pt>
    <dgm:pt modelId="{9ACC9544-A79F-4CB6-B61E-63D7C1C04AB6}" cxnId="{144403DB-D725-4811-808B-5708E4B18927}" type="parTrans">
      <dgm:prSet/>
      <dgm:spPr/>
    </dgm:pt>
    <dgm:pt modelId="{71CEBBB4-C26E-4C8C-87DC-41D5C25E6A7D}" cxnId="{144403DB-D725-4811-808B-5708E4B18927}" type="sibTrans">
      <dgm:prSet/>
      <dgm:spPr/>
    </dgm:pt>
    <dgm:pt modelId="{C4F5D0CF-FA1D-418D-BE04-33C70D682CDA}">
      <dgm:prSet/>
      <dgm:spPr/>
      <dgm:t>
        <a:bodyPr vert="horz" wrap="square" lIns="0" tIns="0" rIns="0" bIns="0" anchor="ctr" anchorCtr="0"/>
        <a:p>
          <a:pPr algn="ctr"/>
          <a:r>
            <a:rPr lang="zh-CN" altLang="en-US" dirty="0">
              <a:solidFill>
                <a:schemeClr val="bg1"/>
              </a:solidFill>
              <a:latin typeface="Arial" panose="020B0604020202020204" pitchFamily="34" charset="0"/>
            </a:rPr>
            <a:t>弥补</a:t>
          </a:r>
          <a:endParaRPr lang="zh-CN" altLang="en-US" dirty="0">
            <a:solidFill>
              <a:schemeClr val="bg1"/>
            </a:solidFill>
            <a:latin typeface="Arial" panose="020B0604020202020204" pitchFamily="34" charset="0"/>
          </a:endParaRPr>
        </a:p>
      </dgm:t>
    </dgm:pt>
    <dgm:pt modelId="{8F237886-3BAF-480C-8649-4C80D8F107DC}" cxnId="{3689D3F4-0DFF-4FFD-A80D-5C5C327E2008}" type="parTrans">
      <dgm:prSet/>
      <dgm:spPr/>
    </dgm:pt>
    <dgm:pt modelId="{EE51B7C9-57D0-40D7-A504-4AB705D889B6}" cxnId="{3689D3F4-0DFF-4FFD-A80D-5C5C327E2008}" type="sibTrans">
      <dgm:prSet/>
      <dgm:spPr/>
    </dgm:pt>
    <dgm:pt modelId="{BAAE4B4B-60CA-4B00-B85F-0C67548DBB73}">
      <dgm:prSet/>
      <dgm:spPr/>
      <dgm:t>
        <a:bodyPr vert="horz" wrap="square" lIns="0" tIns="0" rIns="0" bIns="0" anchor="ctr" anchorCtr="0"/>
        <a:p>
          <a:pPr algn="ctr"/>
          <a:r>
            <a:rPr lang="zh-CN" altLang="en-US" dirty="0">
              <a:solidFill>
                <a:schemeClr val="bg1"/>
              </a:solidFill>
              <a:latin typeface="Arial" panose="020B0604020202020204" pitchFamily="34" charset="0"/>
            </a:rPr>
            <a:t>重点复习</a:t>
          </a:r>
          <a:endParaRPr lang="zh-CN" altLang="en-US" dirty="0">
            <a:solidFill>
              <a:schemeClr val="bg1"/>
            </a:solidFill>
            <a:latin typeface="Arial" panose="020B0604020202020204" pitchFamily="34" charset="0"/>
          </a:endParaRPr>
        </a:p>
      </dgm:t>
    </dgm:pt>
    <dgm:pt modelId="{E4F2096B-A6E6-4A4A-95FD-04B71A728173}" cxnId="{10852FD8-B7F1-45AB-A3AA-EF8ED977F360}" type="parTrans">
      <dgm:prSet/>
      <dgm:spPr/>
    </dgm:pt>
    <dgm:pt modelId="{CA64CF7F-3D1B-4F66-AFC2-F88000D64A9F}" cxnId="{10852FD8-B7F1-45AB-A3AA-EF8ED977F360}" type="sibTrans">
      <dgm:prSet/>
      <dgm:spPr/>
    </dgm:pt>
    <dgm:pt modelId="{40D0854F-3FD9-486B-8187-03AA70407C56}" type="pres">
      <dgm:prSet presAssocID="{FE093D10-6699-4883-BF1C-DD312F9DFD78}" presName="hierChild1">
        <dgm:presLayoutVars>
          <dgm:orgChart val="1"/>
          <dgm:chPref val="1"/>
          <dgm:dir/>
          <dgm:animOne val="branch"/>
          <dgm:animLvl val="lvl"/>
          <dgm:resizeHandles/>
        </dgm:presLayoutVars>
      </dgm:prSet>
      <dgm:spPr/>
    </dgm:pt>
    <dgm:pt modelId="{30A66B98-C991-49AC-AC51-CFEEA8F09F59}" type="pres">
      <dgm:prSet presAssocID="{849C220E-8D4B-4004-B8C4-0624FFCCA81A}" presName="hierRoot1">
        <dgm:presLayoutVars>
          <dgm:hierBranch/>
        </dgm:presLayoutVars>
      </dgm:prSet>
      <dgm:spPr/>
    </dgm:pt>
    <dgm:pt modelId="{F3143996-0D93-48F8-9FA3-FB4A40A3B521}" type="pres">
      <dgm:prSet presAssocID="{849C220E-8D4B-4004-B8C4-0624FFCCA81A}" presName="rootComposite1"/>
      <dgm:spPr/>
    </dgm:pt>
    <dgm:pt modelId="{D7FC9999-53F8-4056-A50B-01F3D778B450}" type="pres">
      <dgm:prSet presAssocID="{849C220E-8D4B-4004-B8C4-0624FFCCA81A}" presName="hierChild2"/>
      <dgm:spPr/>
    </dgm:pt>
    <dgm:pt modelId="{DDEDCEC1-D729-4C72-9384-5463A2A6F77F}" type="pres">
      <dgm:prSet presAssocID="{849C220E-8D4B-4004-B8C4-0624FFCCA81A}" presName="hierChild3"/>
      <dgm:spPr/>
    </dgm:pt>
    <dgm:pt modelId="{F2CE5D7C-962D-4A24-A0A1-8FC5FA721909}" type="pres">
      <dgm:prSet presAssocID="{849C220E-8D4B-4004-B8C4-0624FFCCA81A}" presName="rootText1" presStyleLbl="node0" presStyleIdx="0" presStyleCnt="1">
        <dgm:presLayoutVars>
          <dgm:chPref val="3"/>
        </dgm:presLayoutVars>
      </dgm:prSet>
      <dgm:spPr/>
    </dgm:pt>
    <dgm:pt modelId="{74934A6B-12FB-4C0B-99AC-5C2D2FC6F965}" type="pres">
      <dgm:prSet presAssocID="{849C220E-8D4B-4004-B8C4-0624FFCCA81A}" presName="rootConnector1" presStyleLbl="node1"/>
      <dgm:spPr/>
    </dgm:pt>
    <dgm:pt modelId="{8021EB07-92AB-43D6-9DD4-4E70293F47AC}" type="pres">
      <dgm:prSet presAssocID="{DAC1BA07-4B6F-4D16-AEE9-FF2621A7FB21}" presName="Name35" presStyleLbl="parChTrans1D2" presStyleIdx="0" presStyleCnt="7"/>
      <dgm:spPr/>
    </dgm:pt>
    <dgm:pt modelId="{244AD2D1-47F5-4356-8E1C-42B78BACE848}" type="pres">
      <dgm:prSet presAssocID="{954D4EA0-C04B-48E4-AAE5-77189E2E0D5F}" presName="hierRoot2">
        <dgm:presLayoutVars>
          <dgm:hierBranch/>
        </dgm:presLayoutVars>
      </dgm:prSet>
      <dgm:spPr/>
    </dgm:pt>
    <dgm:pt modelId="{F077255A-E067-49A1-AE71-848A10E0EB70}" type="pres">
      <dgm:prSet presAssocID="{954D4EA0-C04B-48E4-AAE5-77189E2E0D5F}" presName="rootComposite"/>
      <dgm:spPr/>
    </dgm:pt>
    <dgm:pt modelId="{5E66B0CE-92DD-4BC0-A5B3-F05FAE11942E}" type="pres">
      <dgm:prSet presAssocID="{954D4EA0-C04B-48E4-AAE5-77189E2E0D5F}" presName="hierChild4"/>
      <dgm:spPr/>
    </dgm:pt>
    <dgm:pt modelId="{E40EB1B6-5DE3-494C-8CEA-454589342F2D}" type="pres">
      <dgm:prSet presAssocID="{954D4EA0-C04B-48E4-AAE5-77189E2E0D5F}" presName="hierChild5"/>
      <dgm:spPr/>
    </dgm:pt>
    <dgm:pt modelId="{F5BBBCCA-A639-432E-884A-F5840C197393}" type="pres">
      <dgm:prSet presAssocID="{954D4EA0-C04B-48E4-AAE5-77189E2E0D5F}" presName="rootText" presStyleLbl="node2" presStyleIdx="0" presStyleCnt="7">
        <dgm:presLayoutVars>
          <dgm:chPref val="3"/>
        </dgm:presLayoutVars>
      </dgm:prSet>
      <dgm:spPr/>
    </dgm:pt>
    <dgm:pt modelId="{B9BA048F-E788-4475-BC8C-01E7356BE462}" type="pres">
      <dgm:prSet presAssocID="{954D4EA0-C04B-48E4-AAE5-77189E2E0D5F}" presName="rootConnector" presStyleLbl="node2" presStyleIdx="0" presStyleCnt="7"/>
      <dgm:spPr/>
    </dgm:pt>
    <dgm:pt modelId="{7C4DADFB-AFF7-4DD8-8265-030966FBEDC6}" type="pres">
      <dgm:prSet presAssocID="{98B6679E-918C-415F-99BE-5D22509F96EA}" presName="Name35" presStyleLbl="parChTrans1D3" presStyleIdx="0" presStyleCnt="25"/>
      <dgm:spPr/>
    </dgm:pt>
    <dgm:pt modelId="{62892C71-43C3-40F4-8C39-5D79ACC73016}" type="pres">
      <dgm:prSet presAssocID="{D03D9163-0CFB-4665-BC05-9A9102AB67A9}" presName="hierRoot2">
        <dgm:presLayoutVars>
          <dgm:hierBranch val="r"/>
        </dgm:presLayoutVars>
      </dgm:prSet>
      <dgm:spPr/>
    </dgm:pt>
    <dgm:pt modelId="{7C8640A1-BDFF-4980-923F-C28FDA97DFF8}" type="pres">
      <dgm:prSet presAssocID="{D03D9163-0CFB-4665-BC05-9A9102AB67A9}" presName="rootComposite"/>
      <dgm:spPr/>
    </dgm:pt>
    <dgm:pt modelId="{B7E8F987-28D6-4D51-BF8B-19077706499D}" type="pres">
      <dgm:prSet presAssocID="{D03D9163-0CFB-4665-BC05-9A9102AB67A9}" presName="hierChild4"/>
      <dgm:spPr/>
    </dgm:pt>
    <dgm:pt modelId="{06403F77-574F-435D-A4F5-08881F4EC837}" type="pres">
      <dgm:prSet presAssocID="{D03D9163-0CFB-4665-BC05-9A9102AB67A9}" presName="hierChild5"/>
      <dgm:spPr/>
    </dgm:pt>
    <dgm:pt modelId="{1FADC030-FBB6-4A1C-8BEA-C1A317A015BD}" type="pres">
      <dgm:prSet presAssocID="{D03D9163-0CFB-4665-BC05-9A9102AB67A9}" presName="rootText" presStyleLbl="node3" presStyleIdx="0" presStyleCnt="25">
        <dgm:presLayoutVars>
          <dgm:chPref val="3"/>
        </dgm:presLayoutVars>
      </dgm:prSet>
      <dgm:spPr/>
    </dgm:pt>
    <dgm:pt modelId="{AFAE916A-72A8-4963-A143-A81C9644D9DC}" type="pres">
      <dgm:prSet presAssocID="{D03D9163-0CFB-4665-BC05-9A9102AB67A9}" presName="rootConnector" presStyleLbl="node3" presStyleIdx="0" presStyleCnt="25"/>
      <dgm:spPr/>
    </dgm:pt>
    <dgm:pt modelId="{102F743F-98F1-48A5-BF06-65CBFB20275A}" type="pres">
      <dgm:prSet presAssocID="{ADD68B18-5002-4EFB-AEC5-FC9CD0339CBC}" presName="Name35" presStyleLbl="parChTrans1D3" presStyleIdx="1" presStyleCnt="25"/>
      <dgm:spPr/>
    </dgm:pt>
    <dgm:pt modelId="{908DDFE4-C5A4-4CB9-99C4-602D9642AAC3}" type="pres">
      <dgm:prSet presAssocID="{6E8D7153-EEBE-4FA8-A4C5-4D5C4F6215D0}" presName="hierRoot2">
        <dgm:presLayoutVars>
          <dgm:hierBranch val="r"/>
        </dgm:presLayoutVars>
      </dgm:prSet>
      <dgm:spPr/>
    </dgm:pt>
    <dgm:pt modelId="{91A18B4F-BBF0-4661-941B-F4F81FC8C8F9}" type="pres">
      <dgm:prSet presAssocID="{6E8D7153-EEBE-4FA8-A4C5-4D5C4F6215D0}" presName="rootComposite"/>
      <dgm:spPr/>
    </dgm:pt>
    <dgm:pt modelId="{E89E0C38-2D94-4A89-874D-5FF80DBFC0AD}" type="pres">
      <dgm:prSet presAssocID="{6E8D7153-EEBE-4FA8-A4C5-4D5C4F6215D0}" presName="hierChild4"/>
      <dgm:spPr/>
    </dgm:pt>
    <dgm:pt modelId="{008F87BD-C1AF-4EC2-9907-E67A4EC625DA}" type="pres">
      <dgm:prSet presAssocID="{6E8D7153-EEBE-4FA8-A4C5-4D5C4F6215D0}" presName="hierChild5"/>
      <dgm:spPr/>
    </dgm:pt>
    <dgm:pt modelId="{4D764CCB-EFBA-4C8D-BBFD-D35ED09A2C3E}" type="pres">
      <dgm:prSet presAssocID="{6E8D7153-EEBE-4FA8-A4C5-4D5C4F6215D0}" presName="rootText" presStyleLbl="node3" presStyleIdx="1" presStyleCnt="25">
        <dgm:presLayoutVars>
          <dgm:chPref val="3"/>
        </dgm:presLayoutVars>
      </dgm:prSet>
      <dgm:spPr/>
    </dgm:pt>
    <dgm:pt modelId="{8582E6BD-16F0-4E3F-9355-E63A514F48D1}" type="pres">
      <dgm:prSet presAssocID="{6E8D7153-EEBE-4FA8-A4C5-4D5C4F6215D0}" presName="rootConnector" presStyleLbl="node3" presStyleIdx="1" presStyleCnt="25"/>
      <dgm:spPr/>
    </dgm:pt>
    <dgm:pt modelId="{E85816F3-8399-487D-8337-564AF566B79E}" type="pres">
      <dgm:prSet presAssocID="{605010CB-3C47-4EF1-B372-AE45675EA06E}" presName="Name35" presStyleLbl="parChTrans1D3" presStyleIdx="2" presStyleCnt="25"/>
      <dgm:spPr/>
    </dgm:pt>
    <dgm:pt modelId="{797349B4-D42A-43B1-AD98-D0EABCA3F57A}" type="pres">
      <dgm:prSet presAssocID="{D8C96FB0-15E5-414E-B0A1-8EFA9C165134}" presName="hierRoot2">
        <dgm:presLayoutVars>
          <dgm:hierBranch val="r"/>
        </dgm:presLayoutVars>
      </dgm:prSet>
      <dgm:spPr/>
    </dgm:pt>
    <dgm:pt modelId="{E94AFB8E-EE38-4434-BB46-CECE91492435}" type="pres">
      <dgm:prSet presAssocID="{D8C96FB0-15E5-414E-B0A1-8EFA9C165134}" presName="rootComposite"/>
      <dgm:spPr/>
    </dgm:pt>
    <dgm:pt modelId="{47307200-F510-446A-9074-168927E0F942}" type="pres">
      <dgm:prSet presAssocID="{D8C96FB0-15E5-414E-B0A1-8EFA9C165134}" presName="hierChild4"/>
      <dgm:spPr/>
    </dgm:pt>
    <dgm:pt modelId="{864FF817-882B-4367-9B16-B3C7ECBCBB3C}" type="pres">
      <dgm:prSet presAssocID="{D8C96FB0-15E5-414E-B0A1-8EFA9C165134}" presName="hierChild5"/>
      <dgm:spPr/>
    </dgm:pt>
    <dgm:pt modelId="{16037513-5414-4662-976C-A1FCF0A6A335}" type="pres">
      <dgm:prSet presAssocID="{D8C96FB0-15E5-414E-B0A1-8EFA9C165134}" presName="rootText" presStyleLbl="node3" presStyleIdx="2" presStyleCnt="25">
        <dgm:presLayoutVars>
          <dgm:chPref val="3"/>
        </dgm:presLayoutVars>
      </dgm:prSet>
      <dgm:spPr/>
    </dgm:pt>
    <dgm:pt modelId="{8A178FF6-E3EA-4F75-A087-31916F256D53}" type="pres">
      <dgm:prSet presAssocID="{D8C96FB0-15E5-414E-B0A1-8EFA9C165134}" presName="rootConnector" presStyleLbl="node3" presStyleIdx="2" presStyleCnt="25"/>
      <dgm:spPr/>
    </dgm:pt>
    <dgm:pt modelId="{B3C33BA3-B85A-4D8E-9EB5-34A60AD957AE}" type="pres">
      <dgm:prSet presAssocID="{5EF13234-0C14-4A12-90B3-A9D48120AC8B}" presName="Name35" presStyleLbl="parChTrans1D3" presStyleIdx="3" presStyleCnt="25"/>
      <dgm:spPr/>
    </dgm:pt>
    <dgm:pt modelId="{77AB05F3-BBEF-4BD3-80E9-16D13E367CE9}" type="pres">
      <dgm:prSet presAssocID="{D6C9D663-8A56-49D8-BEFB-BA9BC737811C}" presName="hierRoot2">
        <dgm:presLayoutVars>
          <dgm:hierBranch val="r"/>
        </dgm:presLayoutVars>
      </dgm:prSet>
      <dgm:spPr/>
    </dgm:pt>
    <dgm:pt modelId="{BEF5FEBB-A618-4F85-A5C1-E9EB3843D2E2}" type="pres">
      <dgm:prSet presAssocID="{D6C9D663-8A56-49D8-BEFB-BA9BC737811C}" presName="rootComposite"/>
      <dgm:spPr/>
    </dgm:pt>
    <dgm:pt modelId="{3D71AE03-EC39-4AEF-9E8F-E04458EF4549}" type="pres">
      <dgm:prSet presAssocID="{D6C9D663-8A56-49D8-BEFB-BA9BC737811C}" presName="hierChild4"/>
      <dgm:spPr/>
    </dgm:pt>
    <dgm:pt modelId="{23E11D9E-FF6E-406D-8290-914F31A4DB5B}" type="pres">
      <dgm:prSet presAssocID="{D6C9D663-8A56-49D8-BEFB-BA9BC737811C}" presName="hierChild5"/>
      <dgm:spPr/>
    </dgm:pt>
    <dgm:pt modelId="{7A41D247-5468-40D8-90B6-F759FEC0AAFE}" type="pres">
      <dgm:prSet presAssocID="{D6C9D663-8A56-49D8-BEFB-BA9BC737811C}" presName="rootText" presStyleLbl="node3" presStyleIdx="3" presStyleCnt="25">
        <dgm:presLayoutVars>
          <dgm:chPref val="3"/>
        </dgm:presLayoutVars>
      </dgm:prSet>
      <dgm:spPr/>
    </dgm:pt>
    <dgm:pt modelId="{E8C4E01A-403C-4B10-B5C5-3705BA86B58F}" type="pres">
      <dgm:prSet presAssocID="{D6C9D663-8A56-49D8-BEFB-BA9BC737811C}" presName="rootConnector" presStyleLbl="node3" presStyleIdx="3" presStyleCnt="25"/>
      <dgm:spPr/>
    </dgm:pt>
    <dgm:pt modelId="{A427820F-3415-4579-9C13-0975E12F48C7}" type="pres">
      <dgm:prSet presAssocID="{42980A7E-156A-4416-9332-80FBE7D1B622}" presName="Name35" presStyleLbl="parChTrans1D2" presStyleIdx="1" presStyleCnt="7"/>
      <dgm:spPr/>
    </dgm:pt>
    <dgm:pt modelId="{5AA363FE-B1D4-4251-A7C3-C61900770365}" type="pres">
      <dgm:prSet presAssocID="{5C838693-557C-4A7A-9E90-D555FFE998F1}" presName="hierRoot2">
        <dgm:presLayoutVars>
          <dgm:hierBranch/>
        </dgm:presLayoutVars>
      </dgm:prSet>
      <dgm:spPr/>
    </dgm:pt>
    <dgm:pt modelId="{7C636557-8279-436B-AF51-80B0261BFC1B}" type="pres">
      <dgm:prSet presAssocID="{5C838693-557C-4A7A-9E90-D555FFE998F1}" presName="rootComposite"/>
      <dgm:spPr/>
    </dgm:pt>
    <dgm:pt modelId="{BEA9E9D1-47A6-4170-9B4F-C0E0E9655957}" type="pres">
      <dgm:prSet presAssocID="{5C838693-557C-4A7A-9E90-D555FFE998F1}" presName="hierChild4"/>
      <dgm:spPr/>
    </dgm:pt>
    <dgm:pt modelId="{532E6B46-3F7B-4DCE-B698-15577AE1F26A}" type="pres">
      <dgm:prSet presAssocID="{5C838693-557C-4A7A-9E90-D555FFE998F1}" presName="hierChild5"/>
      <dgm:spPr/>
    </dgm:pt>
    <dgm:pt modelId="{258A5A59-348C-4553-A161-E7F0016B00B2}" type="pres">
      <dgm:prSet presAssocID="{5C838693-557C-4A7A-9E90-D555FFE998F1}" presName="rootText" presStyleLbl="node2" presStyleIdx="1" presStyleCnt="7">
        <dgm:presLayoutVars>
          <dgm:chPref val="3"/>
        </dgm:presLayoutVars>
      </dgm:prSet>
      <dgm:spPr/>
    </dgm:pt>
    <dgm:pt modelId="{691C2FFB-9CA4-4FA4-867D-BC02A4D58CC7}" type="pres">
      <dgm:prSet presAssocID="{5C838693-557C-4A7A-9E90-D555FFE998F1}" presName="rootConnector" presStyleLbl="node2" presStyleIdx="1" presStyleCnt="7"/>
      <dgm:spPr/>
    </dgm:pt>
    <dgm:pt modelId="{7824D93D-E6D8-4645-9399-2F6B46B72628}" type="pres">
      <dgm:prSet presAssocID="{E057D1C2-6984-47F8-A557-B199DC646903}" presName="Name35" presStyleLbl="parChTrans1D3" presStyleIdx="4" presStyleCnt="25"/>
      <dgm:spPr/>
    </dgm:pt>
    <dgm:pt modelId="{58B9E36F-5994-4030-9F92-8FEF7DDA977D}" type="pres">
      <dgm:prSet presAssocID="{0C8DCC60-3670-4277-B13B-3CE7B6548ECA}" presName="hierRoot2">
        <dgm:presLayoutVars>
          <dgm:hierBranch val="r"/>
        </dgm:presLayoutVars>
      </dgm:prSet>
      <dgm:spPr/>
    </dgm:pt>
    <dgm:pt modelId="{FB2FC8A7-D969-49B6-BAA3-3F3CD0D515A2}" type="pres">
      <dgm:prSet presAssocID="{0C8DCC60-3670-4277-B13B-3CE7B6548ECA}" presName="rootComposite"/>
      <dgm:spPr/>
    </dgm:pt>
    <dgm:pt modelId="{317C3F48-541F-4CE5-AB10-B077F00DF11C}" type="pres">
      <dgm:prSet presAssocID="{0C8DCC60-3670-4277-B13B-3CE7B6548ECA}" presName="hierChild4"/>
      <dgm:spPr/>
    </dgm:pt>
    <dgm:pt modelId="{A2F29594-836A-4A95-9F03-4B759526DE38}" type="pres">
      <dgm:prSet presAssocID="{0C8DCC60-3670-4277-B13B-3CE7B6548ECA}" presName="hierChild5"/>
      <dgm:spPr/>
    </dgm:pt>
    <dgm:pt modelId="{1C7DB55D-8411-435B-80B0-4E42EB401D48}" type="pres">
      <dgm:prSet presAssocID="{0C8DCC60-3670-4277-B13B-3CE7B6548ECA}" presName="rootText" presStyleLbl="node3" presStyleIdx="4" presStyleCnt="25">
        <dgm:presLayoutVars>
          <dgm:chPref val="3"/>
        </dgm:presLayoutVars>
      </dgm:prSet>
      <dgm:spPr/>
    </dgm:pt>
    <dgm:pt modelId="{AAEF6576-8150-494F-9529-DC4458EC8B81}" type="pres">
      <dgm:prSet presAssocID="{0C8DCC60-3670-4277-B13B-3CE7B6548ECA}" presName="rootConnector" presStyleLbl="node3" presStyleIdx="4" presStyleCnt="25"/>
      <dgm:spPr/>
    </dgm:pt>
    <dgm:pt modelId="{A1D45B31-C470-45BF-AC92-62016D2C41F8}" type="pres">
      <dgm:prSet presAssocID="{48B64869-0F5B-462C-A5C2-D5908E215B84}" presName="Name35" presStyleLbl="parChTrans1D3" presStyleIdx="5" presStyleCnt="25"/>
      <dgm:spPr/>
    </dgm:pt>
    <dgm:pt modelId="{FB156AC7-AA90-4F07-8833-67D83E09CF84}" type="pres">
      <dgm:prSet presAssocID="{8C3D59F8-E2AB-49CD-97BD-E55FEAD8E6E0}" presName="hierRoot2">
        <dgm:presLayoutVars>
          <dgm:hierBranch val="r"/>
        </dgm:presLayoutVars>
      </dgm:prSet>
      <dgm:spPr/>
    </dgm:pt>
    <dgm:pt modelId="{AC23E942-6C3B-4BA1-9E8E-BBC89B76B95F}" type="pres">
      <dgm:prSet presAssocID="{8C3D59F8-E2AB-49CD-97BD-E55FEAD8E6E0}" presName="rootComposite"/>
      <dgm:spPr/>
    </dgm:pt>
    <dgm:pt modelId="{9091F3E3-D00C-404C-BA83-2278ED992257}" type="pres">
      <dgm:prSet presAssocID="{8C3D59F8-E2AB-49CD-97BD-E55FEAD8E6E0}" presName="hierChild4"/>
      <dgm:spPr/>
    </dgm:pt>
    <dgm:pt modelId="{00381F11-F291-4E50-8A79-9ECC88581E0B}" type="pres">
      <dgm:prSet presAssocID="{8C3D59F8-E2AB-49CD-97BD-E55FEAD8E6E0}" presName="hierChild5"/>
      <dgm:spPr/>
    </dgm:pt>
    <dgm:pt modelId="{497FE219-55F4-4C39-BC57-D6EC9DC55D66}" type="pres">
      <dgm:prSet presAssocID="{8C3D59F8-E2AB-49CD-97BD-E55FEAD8E6E0}" presName="rootText" presStyleLbl="node3" presStyleIdx="5" presStyleCnt="25">
        <dgm:presLayoutVars>
          <dgm:chPref val="3"/>
        </dgm:presLayoutVars>
      </dgm:prSet>
      <dgm:spPr/>
    </dgm:pt>
    <dgm:pt modelId="{5FBCBA3B-810A-4FCC-832E-C541B7B126B1}" type="pres">
      <dgm:prSet presAssocID="{8C3D59F8-E2AB-49CD-97BD-E55FEAD8E6E0}" presName="rootConnector" presStyleLbl="node3" presStyleIdx="5" presStyleCnt="25"/>
      <dgm:spPr/>
    </dgm:pt>
    <dgm:pt modelId="{442B33D7-0FB5-4CF8-98D8-7516B8915D9A}" type="pres">
      <dgm:prSet presAssocID="{D7443F6F-0F91-432D-B9A8-27B220F0F215}" presName="Name35" presStyleLbl="parChTrans1D3" presStyleIdx="6" presStyleCnt="25"/>
      <dgm:spPr/>
    </dgm:pt>
    <dgm:pt modelId="{99CF5AF8-E3A5-4111-9D35-81F73EF1F5C7}" type="pres">
      <dgm:prSet presAssocID="{B6C43F70-BC7A-47AE-8BA0-2531F4FFC6E9}" presName="hierRoot2">
        <dgm:presLayoutVars>
          <dgm:hierBranch val="r"/>
        </dgm:presLayoutVars>
      </dgm:prSet>
      <dgm:spPr/>
    </dgm:pt>
    <dgm:pt modelId="{798AF283-63D7-428D-A81A-C0C7A8044A1B}" type="pres">
      <dgm:prSet presAssocID="{B6C43F70-BC7A-47AE-8BA0-2531F4FFC6E9}" presName="rootComposite"/>
      <dgm:spPr/>
    </dgm:pt>
    <dgm:pt modelId="{84F8FEA3-E592-40B9-A427-8F76233487C9}" type="pres">
      <dgm:prSet presAssocID="{B6C43F70-BC7A-47AE-8BA0-2531F4FFC6E9}" presName="hierChild4"/>
      <dgm:spPr/>
    </dgm:pt>
    <dgm:pt modelId="{E888C7D8-3F4E-41DD-9814-0B88E243199B}" type="pres">
      <dgm:prSet presAssocID="{B6C43F70-BC7A-47AE-8BA0-2531F4FFC6E9}" presName="hierChild5"/>
      <dgm:spPr/>
    </dgm:pt>
    <dgm:pt modelId="{0E0EEBB0-0AB8-4C02-947D-F0841F5B262F}" type="pres">
      <dgm:prSet presAssocID="{B6C43F70-BC7A-47AE-8BA0-2531F4FFC6E9}" presName="rootText" presStyleLbl="node3" presStyleIdx="6" presStyleCnt="25">
        <dgm:presLayoutVars>
          <dgm:chPref val="3"/>
        </dgm:presLayoutVars>
      </dgm:prSet>
      <dgm:spPr/>
    </dgm:pt>
    <dgm:pt modelId="{DD9A74FE-F3DB-4B2E-9EE4-8CD24986BF28}" type="pres">
      <dgm:prSet presAssocID="{B6C43F70-BC7A-47AE-8BA0-2531F4FFC6E9}" presName="rootConnector" presStyleLbl="node3" presStyleIdx="6" presStyleCnt="25"/>
      <dgm:spPr/>
    </dgm:pt>
    <dgm:pt modelId="{0278238E-2A16-48CD-879F-22CFA399D590}" type="pres">
      <dgm:prSet presAssocID="{0DE61739-E88E-41C6-B404-199BFCC19B7E}" presName="Name35" presStyleLbl="parChTrans1D3" presStyleIdx="7" presStyleCnt="25"/>
      <dgm:spPr/>
    </dgm:pt>
    <dgm:pt modelId="{3E48E20F-82CC-4C9A-938A-79902B3556A1}" type="pres">
      <dgm:prSet presAssocID="{3370C39D-6076-4F55-9177-BB65F430AD84}" presName="hierRoot2">
        <dgm:presLayoutVars>
          <dgm:hierBranch val="r"/>
        </dgm:presLayoutVars>
      </dgm:prSet>
      <dgm:spPr/>
    </dgm:pt>
    <dgm:pt modelId="{92594246-DE48-4C61-8B7A-73E19C911899}" type="pres">
      <dgm:prSet presAssocID="{3370C39D-6076-4F55-9177-BB65F430AD84}" presName="rootComposite"/>
      <dgm:spPr/>
    </dgm:pt>
    <dgm:pt modelId="{283B936B-C1CA-4D57-AE22-75FAD013FD6A}" type="pres">
      <dgm:prSet presAssocID="{3370C39D-6076-4F55-9177-BB65F430AD84}" presName="hierChild4"/>
      <dgm:spPr/>
    </dgm:pt>
    <dgm:pt modelId="{9A2B01AB-D138-4088-B5FD-10CB3218FAA6}" type="pres">
      <dgm:prSet presAssocID="{3370C39D-6076-4F55-9177-BB65F430AD84}" presName="hierChild5"/>
      <dgm:spPr/>
    </dgm:pt>
    <dgm:pt modelId="{5E179D99-9D3A-48ED-A78C-CCE89467EE68}" type="pres">
      <dgm:prSet presAssocID="{3370C39D-6076-4F55-9177-BB65F430AD84}" presName="rootText" presStyleLbl="node3" presStyleIdx="7" presStyleCnt="25">
        <dgm:presLayoutVars>
          <dgm:chPref val="3"/>
        </dgm:presLayoutVars>
      </dgm:prSet>
      <dgm:spPr/>
    </dgm:pt>
    <dgm:pt modelId="{07DEB40F-6085-437D-A6FD-E3114D4D9ED4}" type="pres">
      <dgm:prSet presAssocID="{3370C39D-6076-4F55-9177-BB65F430AD84}" presName="rootConnector" presStyleLbl="node3" presStyleIdx="7" presStyleCnt="25"/>
      <dgm:spPr/>
    </dgm:pt>
    <dgm:pt modelId="{068A3F6A-99E0-433F-BC13-F0DFE12DDA76}" type="pres">
      <dgm:prSet presAssocID="{44005593-2249-4F7F-A028-161C19571C42}" presName="Name35" presStyleLbl="parChTrans1D2" presStyleIdx="2" presStyleCnt="7"/>
      <dgm:spPr/>
    </dgm:pt>
    <dgm:pt modelId="{9133BC18-EB1B-4894-A280-59320C03EB5B}" type="pres">
      <dgm:prSet presAssocID="{3FCB5C78-4597-4C81-8B69-90B9821B8100}" presName="hierRoot2">
        <dgm:presLayoutVars>
          <dgm:hierBranch/>
        </dgm:presLayoutVars>
      </dgm:prSet>
      <dgm:spPr/>
    </dgm:pt>
    <dgm:pt modelId="{8C765F64-3FD5-4C4E-A10F-5F5C2D34E73F}" type="pres">
      <dgm:prSet presAssocID="{3FCB5C78-4597-4C81-8B69-90B9821B8100}" presName="rootComposite"/>
      <dgm:spPr/>
    </dgm:pt>
    <dgm:pt modelId="{10410B01-9FA4-4B9E-B07C-4D3B3AEBD7C5}" type="pres">
      <dgm:prSet presAssocID="{3FCB5C78-4597-4C81-8B69-90B9821B8100}" presName="hierChild4"/>
      <dgm:spPr/>
    </dgm:pt>
    <dgm:pt modelId="{3BBBFE14-DC08-4F6C-9636-CB8E9BD3BA78}" type="pres">
      <dgm:prSet presAssocID="{3FCB5C78-4597-4C81-8B69-90B9821B8100}" presName="hierChild5"/>
      <dgm:spPr/>
    </dgm:pt>
    <dgm:pt modelId="{452920F6-EF1C-4142-A4E2-6C4AFB0B7344}" type="pres">
      <dgm:prSet presAssocID="{3FCB5C78-4597-4C81-8B69-90B9821B8100}" presName="rootText" presStyleLbl="node2" presStyleIdx="2" presStyleCnt="7">
        <dgm:presLayoutVars>
          <dgm:chPref val="3"/>
        </dgm:presLayoutVars>
      </dgm:prSet>
      <dgm:spPr/>
    </dgm:pt>
    <dgm:pt modelId="{9D71E79A-DCA2-4474-942A-C09826A7785A}" type="pres">
      <dgm:prSet presAssocID="{3FCB5C78-4597-4C81-8B69-90B9821B8100}" presName="rootConnector" presStyleLbl="node2" presStyleIdx="2" presStyleCnt="7"/>
      <dgm:spPr/>
    </dgm:pt>
    <dgm:pt modelId="{6469487C-F427-4F91-8725-6E67E6289603}" type="pres">
      <dgm:prSet presAssocID="{600658CE-00C8-417B-ACE2-A57AF9BF490A}" presName="Name35" presStyleLbl="parChTrans1D3" presStyleIdx="8" presStyleCnt="25"/>
      <dgm:spPr/>
    </dgm:pt>
    <dgm:pt modelId="{3DC953DA-5C93-4A40-A2EB-467DE070B527}" type="pres">
      <dgm:prSet presAssocID="{18096512-11C5-44F2-A3E4-CA0CAC8B427F}" presName="hierRoot2">
        <dgm:presLayoutVars>
          <dgm:hierBranch val="r"/>
        </dgm:presLayoutVars>
      </dgm:prSet>
      <dgm:spPr/>
    </dgm:pt>
    <dgm:pt modelId="{3357A82A-485B-41C2-AA48-8830834C8296}" type="pres">
      <dgm:prSet presAssocID="{18096512-11C5-44F2-A3E4-CA0CAC8B427F}" presName="rootComposite"/>
      <dgm:spPr/>
    </dgm:pt>
    <dgm:pt modelId="{33E4BA25-DE96-4475-AEC6-4E9FDB0EA648}" type="pres">
      <dgm:prSet presAssocID="{18096512-11C5-44F2-A3E4-CA0CAC8B427F}" presName="hierChild4"/>
      <dgm:spPr/>
    </dgm:pt>
    <dgm:pt modelId="{78890F46-9341-4D83-A689-03799C3D391B}" type="pres">
      <dgm:prSet presAssocID="{18096512-11C5-44F2-A3E4-CA0CAC8B427F}" presName="hierChild5"/>
      <dgm:spPr/>
    </dgm:pt>
    <dgm:pt modelId="{A75F5F7C-B036-494E-8AA0-DC6BAA063535}" type="pres">
      <dgm:prSet presAssocID="{18096512-11C5-44F2-A3E4-CA0CAC8B427F}" presName="rootText" presStyleLbl="node3" presStyleIdx="8" presStyleCnt="25">
        <dgm:presLayoutVars>
          <dgm:chPref val="3"/>
        </dgm:presLayoutVars>
      </dgm:prSet>
      <dgm:spPr/>
    </dgm:pt>
    <dgm:pt modelId="{53CFBF91-1736-438F-A325-610513E926C4}" type="pres">
      <dgm:prSet presAssocID="{18096512-11C5-44F2-A3E4-CA0CAC8B427F}" presName="rootConnector" presStyleLbl="node3" presStyleIdx="8" presStyleCnt="25"/>
      <dgm:spPr/>
    </dgm:pt>
    <dgm:pt modelId="{0BD38817-59F6-4769-BB1B-5609569FE67F}" type="pres">
      <dgm:prSet presAssocID="{72F4EFFB-C71C-4EFA-BBB6-DCC0AFA2A0AF}" presName="Name35" presStyleLbl="parChTrans1D3" presStyleIdx="9" presStyleCnt="25"/>
      <dgm:spPr/>
    </dgm:pt>
    <dgm:pt modelId="{E1398911-3A88-44FB-85BD-C71071BB8CBE}" type="pres">
      <dgm:prSet presAssocID="{06A51A28-283A-49C0-BC28-334BA3DE14B9}" presName="hierRoot2">
        <dgm:presLayoutVars>
          <dgm:hierBranch val="r"/>
        </dgm:presLayoutVars>
      </dgm:prSet>
      <dgm:spPr/>
    </dgm:pt>
    <dgm:pt modelId="{7EE98499-0C90-416B-9806-7EC76044B5D6}" type="pres">
      <dgm:prSet presAssocID="{06A51A28-283A-49C0-BC28-334BA3DE14B9}" presName="rootComposite"/>
      <dgm:spPr/>
    </dgm:pt>
    <dgm:pt modelId="{153C0C15-FBFB-4E13-89BA-00FD1F9CB793}" type="pres">
      <dgm:prSet presAssocID="{06A51A28-283A-49C0-BC28-334BA3DE14B9}" presName="hierChild4"/>
      <dgm:spPr/>
    </dgm:pt>
    <dgm:pt modelId="{F90DD758-A71E-4489-9C19-526C3442715C}" type="pres">
      <dgm:prSet presAssocID="{06A51A28-283A-49C0-BC28-334BA3DE14B9}" presName="hierChild5"/>
      <dgm:spPr/>
    </dgm:pt>
    <dgm:pt modelId="{2631E095-8D1B-413B-B4A1-FF9D50C5A2D9}" type="pres">
      <dgm:prSet presAssocID="{06A51A28-283A-49C0-BC28-334BA3DE14B9}" presName="rootText" presStyleLbl="node3" presStyleIdx="9" presStyleCnt="25">
        <dgm:presLayoutVars>
          <dgm:chPref val="3"/>
        </dgm:presLayoutVars>
      </dgm:prSet>
      <dgm:spPr/>
    </dgm:pt>
    <dgm:pt modelId="{7691BD20-CDB6-4579-B458-2EDC26F5F4EC}" type="pres">
      <dgm:prSet presAssocID="{06A51A28-283A-49C0-BC28-334BA3DE14B9}" presName="rootConnector" presStyleLbl="node3" presStyleIdx="9" presStyleCnt="25"/>
      <dgm:spPr/>
    </dgm:pt>
    <dgm:pt modelId="{199B2595-149D-47D0-A99A-17BCBFA7A2F4}" type="pres">
      <dgm:prSet presAssocID="{27C4621D-62A5-4621-8452-7CBA64F3CB1E}" presName="Name35" presStyleLbl="parChTrans1D3" presStyleIdx="10" presStyleCnt="25"/>
      <dgm:spPr/>
    </dgm:pt>
    <dgm:pt modelId="{96937AC6-1B50-429F-AE92-8C5CB0307EA0}" type="pres">
      <dgm:prSet presAssocID="{752D17A7-8D2D-4125-8C4C-431224425C5F}" presName="hierRoot2">
        <dgm:presLayoutVars>
          <dgm:hierBranch val="r"/>
        </dgm:presLayoutVars>
      </dgm:prSet>
      <dgm:spPr/>
    </dgm:pt>
    <dgm:pt modelId="{13E867F5-6FF3-4576-9D18-2B7D480F7E4E}" type="pres">
      <dgm:prSet presAssocID="{752D17A7-8D2D-4125-8C4C-431224425C5F}" presName="rootComposite"/>
      <dgm:spPr/>
    </dgm:pt>
    <dgm:pt modelId="{41D972B3-4971-415A-B0A6-93D52E7AA1CA}" type="pres">
      <dgm:prSet presAssocID="{752D17A7-8D2D-4125-8C4C-431224425C5F}" presName="hierChild4"/>
      <dgm:spPr/>
    </dgm:pt>
    <dgm:pt modelId="{B4D83BFB-3883-4F0B-87F1-FE6583C248B5}" type="pres">
      <dgm:prSet presAssocID="{752D17A7-8D2D-4125-8C4C-431224425C5F}" presName="hierChild5"/>
      <dgm:spPr/>
    </dgm:pt>
    <dgm:pt modelId="{77F4027B-8639-45B2-B4E4-C5A47743F70A}" type="pres">
      <dgm:prSet presAssocID="{752D17A7-8D2D-4125-8C4C-431224425C5F}" presName="rootText" presStyleLbl="node3" presStyleIdx="10" presStyleCnt="25">
        <dgm:presLayoutVars>
          <dgm:chPref val="3"/>
        </dgm:presLayoutVars>
      </dgm:prSet>
      <dgm:spPr/>
    </dgm:pt>
    <dgm:pt modelId="{21BBF364-41D2-4921-9472-D710255594A1}" type="pres">
      <dgm:prSet presAssocID="{752D17A7-8D2D-4125-8C4C-431224425C5F}" presName="rootConnector" presStyleLbl="node3" presStyleIdx="10" presStyleCnt="25"/>
      <dgm:spPr/>
    </dgm:pt>
    <dgm:pt modelId="{502DB150-5691-4DD3-87AE-B739C248AA5B}" type="pres">
      <dgm:prSet presAssocID="{211A37DD-394E-4E13-90B0-3D3FDBCE159C}" presName="Name35" presStyleLbl="parChTrans1D3" presStyleIdx="11" presStyleCnt="25"/>
      <dgm:spPr/>
    </dgm:pt>
    <dgm:pt modelId="{817C7714-11DE-4EE8-B832-170B68FDCE94}" type="pres">
      <dgm:prSet presAssocID="{F84D2C1B-DAD7-49B3-B61A-EF6E737D6192}" presName="hierRoot2">
        <dgm:presLayoutVars>
          <dgm:hierBranch val="r"/>
        </dgm:presLayoutVars>
      </dgm:prSet>
      <dgm:spPr/>
    </dgm:pt>
    <dgm:pt modelId="{03527C57-B193-4928-8406-360A114F9555}" type="pres">
      <dgm:prSet presAssocID="{F84D2C1B-DAD7-49B3-B61A-EF6E737D6192}" presName="rootComposite"/>
      <dgm:spPr/>
    </dgm:pt>
    <dgm:pt modelId="{9FA87103-B6BA-4BA0-8EE5-4080480A111C}" type="pres">
      <dgm:prSet presAssocID="{F84D2C1B-DAD7-49B3-B61A-EF6E737D6192}" presName="hierChild4"/>
      <dgm:spPr/>
    </dgm:pt>
    <dgm:pt modelId="{43B703B5-BC1E-4EC8-A716-615549D1FCFE}" type="pres">
      <dgm:prSet presAssocID="{F84D2C1B-DAD7-49B3-B61A-EF6E737D6192}" presName="hierChild5"/>
      <dgm:spPr/>
    </dgm:pt>
    <dgm:pt modelId="{A8BE3F1D-1D23-48E6-A97A-E632644DE7B3}" type="pres">
      <dgm:prSet presAssocID="{F84D2C1B-DAD7-49B3-B61A-EF6E737D6192}" presName="rootText" presStyleLbl="node3" presStyleIdx="11" presStyleCnt="25">
        <dgm:presLayoutVars>
          <dgm:chPref val="3"/>
        </dgm:presLayoutVars>
      </dgm:prSet>
      <dgm:spPr/>
    </dgm:pt>
    <dgm:pt modelId="{615E0056-727F-45AF-86DA-9FAD28E220EE}" type="pres">
      <dgm:prSet presAssocID="{F84D2C1B-DAD7-49B3-B61A-EF6E737D6192}" presName="rootConnector" presStyleLbl="node3" presStyleIdx="11" presStyleCnt="25"/>
      <dgm:spPr/>
    </dgm:pt>
    <dgm:pt modelId="{F13B549A-7499-4F59-9F92-E5E18865AA18}" type="pres">
      <dgm:prSet presAssocID="{8D030931-3731-4823-B3BE-F5791E954FFC}" presName="Name35" presStyleLbl="parChTrans1D2" presStyleIdx="3" presStyleCnt="7"/>
      <dgm:spPr/>
    </dgm:pt>
    <dgm:pt modelId="{B8D9D3C0-984D-4F89-9559-E528F032F49B}" type="pres">
      <dgm:prSet presAssocID="{C7EDC805-ECEF-41E3-83B2-400CFE0781F1}" presName="hierRoot2">
        <dgm:presLayoutVars>
          <dgm:hierBranch/>
        </dgm:presLayoutVars>
      </dgm:prSet>
      <dgm:spPr/>
    </dgm:pt>
    <dgm:pt modelId="{1E6CFC31-E729-4853-AA78-56BFB7BC2358}" type="pres">
      <dgm:prSet presAssocID="{C7EDC805-ECEF-41E3-83B2-400CFE0781F1}" presName="rootComposite"/>
      <dgm:spPr/>
    </dgm:pt>
    <dgm:pt modelId="{51984DF8-3081-4562-9319-EB7F0CAA1BB2}" type="pres">
      <dgm:prSet presAssocID="{C7EDC805-ECEF-41E3-83B2-400CFE0781F1}" presName="hierChild4"/>
      <dgm:spPr/>
    </dgm:pt>
    <dgm:pt modelId="{2345E646-8939-427D-9043-CFB8D57CB351}" type="pres">
      <dgm:prSet presAssocID="{C7EDC805-ECEF-41E3-83B2-400CFE0781F1}" presName="hierChild5"/>
      <dgm:spPr/>
    </dgm:pt>
    <dgm:pt modelId="{52051917-3988-4A52-8BAC-DBF28F5DDE79}" type="pres">
      <dgm:prSet presAssocID="{C7EDC805-ECEF-41E3-83B2-400CFE0781F1}" presName="rootText" presStyleLbl="node2" presStyleIdx="3" presStyleCnt="7">
        <dgm:presLayoutVars>
          <dgm:chPref val="3"/>
        </dgm:presLayoutVars>
      </dgm:prSet>
      <dgm:spPr/>
    </dgm:pt>
    <dgm:pt modelId="{575BEC22-ECB5-4E08-BFF4-446F9370D916}" type="pres">
      <dgm:prSet presAssocID="{C7EDC805-ECEF-41E3-83B2-400CFE0781F1}" presName="rootConnector" presStyleLbl="node2" presStyleIdx="3" presStyleCnt="7"/>
      <dgm:spPr/>
    </dgm:pt>
    <dgm:pt modelId="{A4FE7992-B491-4556-BC77-380427BCB42A}" type="pres">
      <dgm:prSet presAssocID="{8D8FEC9B-86C2-4E31-A342-F53F75D2502B}" presName="Name35" presStyleLbl="parChTrans1D3" presStyleIdx="12" presStyleCnt="25"/>
      <dgm:spPr/>
    </dgm:pt>
    <dgm:pt modelId="{CAB20CED-4F4B-4F03-A9B6-EAE5B16FE9A7}" type="pres">
      <dgm:prSet presAssocID="{3D9CD312-8DBB-4580-9858-9A9453138AA7}" presName="hierRoot2">
        <dgm:presLayoutVars>
          <dgm:hierBranch val="r"/>
        </dgm:presLayoutVars>
      </dgm:prSet>
      <dgm:spPr/>
    </dgm:pt>
    <dgm:pt modelId="{74C0860D-3C35-4888-8C2B-26413678F18C}" type="pres">
      <dgm:prSet presAssocID="{3D9CD312-8DBB-4580-9858-9A9453138AA7}" presName="rootComposite"/>
      <dgm:spPr/>
    </dgm:pt>
    <dgm:pt modelId="{885D9E5A-45CD-4865-B354-A63960A3F8C9}" type="pres">
      <dgm:prSet presAssocID="{3D9CD312-8DBB-4580-9858-9A9453138AA7}" presName="hierChild4"/>
      <dgm:spPr/>
    </dgm:pt>
    <dgm:pt modelId="{61AC8BC9-D8E7-494A-8E30-B1CE68E5901C}" type="pres">
      <dgm:prSet presAssocID="{3D9CD312-8DBB-4580-9858-9A9453138AA7}" presName="hierChild5"/>
      <dgm:spPr/>
    </dgm:pt>
    <dgm:pt modelId="{6691411D-56CA-4D8F-ABE9-82E72F6C8A87}" type="pres">
      <dgm:prSet presAssocID="{3D9CD312-8DBB-4580-9858-9A9453138AA7}" presName="rootText" presStyleLbl="node3" presStyleIdx="12" presStyleCnt="25">
        <dgm:presLayoutVars>
          <dgm:chPref val="3"/>
        </dgm:presLayoutVars>
      </dgm:prSet>
      <dgm:spPr/>
    </dgm:pt>
    <dgm:pt modelId="{560E2289-5B5F-43D7-86E6-DE65C4AF6764}" type="pres">
      <dgm:prSet presAssocID="{3D9CD312-8DBB-4580-9858-9A9453138AA7}" presName="rootConnector" presStyleLbl="node3" presStyleIdx="12" presStyleCnt="25"/>
      <dgm:spPr/>
    </dgm:pt>
    <dgm:pt modelId="{362486D4-B1F9-4ABE-A589-A24A1F360792}" type="pres">
      <dgm:prSet presAssocID="{261CA810-9B7C-4F51-BEC5-24947DD97F8A}" presName="Name35" presStyleLbl="parChTrans1D3" presStyleIdx="13" presStyleCnt="25"/>
      <dgm:spPr/>
    </dgm:pt>
    <dgm:pt modelId="{4B8E92C5-5647-4290-96C2-7F8CAFB9FE66}" type="pres">
      <dgm:prSet presAssocID="{A62E9412-1FE3-473D-8467-60505DAA4EB9}" presName="hierRoot2">
        <dgm:presLayoutVars>
          <dgm:hierBranch val="r"/>
        </dgm:presLayoutVars>
      </dgm:prSet>
      <dgm:spPr/>
    </dgm:pt>
    <dgm:pt modelId="{1B4EE6AB-EF2C-46B5-A35C-0580B86FB99F}" type="pres">
      <dgm:prSet presAssocID="{A62E9412-1FE3-473D-8467-60505DAA4EB9}" presName="rootComposite"/>
      <dgm:spPr/>
    </dgm:pt>
    <dgm:pt modelId="{85CE75C0-7827-40ED-A64A-4F2C6B1B6B1F}" type="pres">
      <dgm:prSet presAssocID="{A62E9412-1FE3-473D-8467-60505DAA4EB9}" presName="hierChild4"/>
      <dgm:spPr/>
    </dgm:pt>
    <dgm:pt modelId="{76A4EC4E-34FC-48EF-BB74-5CCF214202C5}" type="pres">
      <dgm:prSet presAssocID="{A62E9412-1FE3-473D-8467-60505DAA4EB9}" presName="hierChild5"/>
      <dgm:spPr/>
    </dgm:pt>
    <dgm:pt modelId="{5BC83D09-4581-44B0-98CC-1CEF8DBC7840}" type="pres">
      <dgm:prSet presAssocID="{A62E9412-1FE3-473D-8467-60505DAA4EB9}" presName="rootText" presStyleLbl="node3" presStyleIdx="13" presStyleCnt="25">
        <dgm:presLayoutVars>
          <dgm:chPref val="3"/>
        </dgm:presLayoutVars>
      </dgm:prSet>
      <dgm:spPr/>
    </dgm:pt>
    <dgm:pt modelId="{80D509A4-4252-4B76-8C10-D9EF61566043}" type="pres">
      <dgm:prSet presAssocID="{A62E9412-1FE3-473D-8467-60505DAA4EB9}" presName="rootConnector" presStyleLbl="node3" presStyleIdx="13" presStyleCnt="25"/>
      <dgm:spPr/>
    </dgm:pt>
    <dgm:pt modelId="{E1ABECAC-3937-4895-967A-4D240184812C}" type="pres">
      <dgm:prSet presAssocID="{A311AAF3-0FCB-493E-A544-49F57A2D47F1}" presName="Name35" presStyleLbl="parChTrans1D3" presStyleIdx="14" presStyleCnt="25"/>
      <dgm:spPr/>
    </dgm:pt>
    <dgm:pt modelId="{D49B187C-074B-458F-9D03-A50198CA18C3}" type="pres">
      <dgm:prSet presAssocID="{72F5912F-90F2-43D0-9701-040F8504B22E}" presName="hierRoot2">
        <dgm:presLayoutVars>
          <dgm:hierBranch val="r"/>
        </dgm:presLayoutVars>
      </dgm:prSet>
      <dgm:spPr/>
    </dgm:pt>
    <dgm:pt modelId="{A7343441-CB31-430B-81B1-E2EB4F57F7A9}" type="pres">
      <dgm:prSet presAssocID="{72F5912F-90F2-43D0-9701-040F8504B22E}" presName="rootComposite"/>
      <dgm:spPr/>
    </dgm:pt>
    <dgm:pt modelId="{C91F2181-58B4-4182-B387-93321F20F49D}" type="pres">
      <dgm:prSet presAssocID="{72F5912F-90F2-43D0-9701-040F8504B22E}" presName="hierChild4"/>
      <dgm:spPr/>
    </dgm:pt>
    <dgm:pt modelId="{EEFAC91A-A627-446B-AAD7-6EA872E51494}" type="pres">
      <dgm:prSet presAssocID="{72F5912F-90F2-43D0-9701-040F8504B22E}" presName="hierChild5"/>
      <dgm:spPr/>
    </dgm:pt>
    <dgm:pt modelId="{825CD575-6277-4D25-B11E-E55516F92DCF}" type="pres">
      <dgm:prSet presAssocID="{72F5912F-90F2-43D0-9701-040F8504B22E}" presName="rootText" presStyleLbl="node3" presStyleIdx="14" presStyleCnt="25">
        <dgm:presLayoutVars>
          <dgm:chPref val="3"/>
        </dgm:presLayoutVars>
      </dgm:prSet>
      <dgm:spPr/>
    </dgm:pt>
    <dgm:pt modelId="{3B014F87-1DD2-4200-9E84-6362D23B58B5}" type="pres">
      <dgm:prSet presAssocID="{72F5912F-90F2-43D0-9701-040F8504B22E}" presName="rootConnector" presStyleLbl="node3" presStyleIdx="14" presStyleCnt="25"/>
      <dgm:spPr/>
    </dgm:pt>
    <dgm:pt modelId="{A82F7B74-8DE1-4570-AF32-D0114CBBF57E}" type="pres">
      <dgm:prSet presAssocID="{E4A049D0-36A4-414A-92CF-B111F212D990}" presName="Name35" presStyleLbl="parChTrans1D3" presStyleIdx="15" presStyleCnt="25"/>
      <dgm:spPr/>
    </dgm:pt>
    <dgm:pt modelId="{C06CA7F6-8A0F-46C1-8150-63FD1731BD4D}" type="pres">
      <dgm:prSet presAssocID="{9DEACA37-F368-4D75-9E12-BE9820EC332D}" presName="hierRoot2">
        <dgm:presLayoutVars>
          <dgm:hierBranch val="r"/>
        </dgm:presLayoutVars>
      </dgm:prSet>
      <dgm:spPr/>
    </dgm:pt>
    <dgm:pt modelId="{2BFC48D7-642C-45EA-B6F0-5F8FB7D51272}" type="pres">
      <dgm:prSet presAssocID="{9DEACA37-F368-4D75-9E12-BE9820EC332D}" presName="rootComposite"/>
      <dgm:spPr/>
    </dgm:pt>
    <dgm:pt modelId="{5E7928C7-72DF-4114-9058-8C20CDEA4E90}" type="pres">
      <dgm:prSet presAssocID="{9DEACA37-F368-4D75-9E12-BE9820EC332D}" presName="hierChild4"/>
      <dgm:spPr/>
    </dgm:pt>
    <dgm:pt modelId="{5AC16F38-8568-4F9B-9C1F-93CCAC5E0052}" type="pres">
      <dgm:prSet presAssocID="{9DEACA37-F368-4D75-9E12-BE9820EC332D}" presName="hierChild5"/>
      <dgm:spPr/>
    </dgm:pt>
    <dgm:pt modelId="{61E7F933-1A39-402C-811A-09D075507538}" type="pres">
      <dgm:prSet presAssocID="{9DEACA37-F368-4D75-9E12-BE9820EC332D}" presName="rootText" presStyleLbl="node3" presStyleIdx="15" presStyleCnt="25">
        <dgm:presLayoutVars>
          <dgm:chPref val="3"/>
        </dgm:presLayoutVars>
      </dgm:prSet>
      <dgm:spPr/>
    </dgm:pt>
    <dgm:pt modelId="{81019858-C32A-4093-BF6D-4FBEAB0F86B6}" type="pres">
      <dgm:prSet presAssocID="{9DEACA37-F368-4D75-9E12-BE9820EC332D}" presName="rootConnector" presStyleLbl="node3" presStyleIdx="15" presStyleCnt="25"/>
      <dgm:spPr/>
    </dgm:pt>
    <dgm:pt modelId="{FF70C1F2-4E95-4265-9191-4DC63AFA951C}" type="pres">
      <dgm:prSet presAssocID="{B2F400A1-924B-4E4C-AB13-A6D9FF19EF25}" presName="Name35" presStyleLbl="parChTrans1D2" presStyleIdx="4" presStyleCnt="7"/>
      <dgm:spPr/>
    </dgm:pt>
    <dgm:pt modelId="{C581F12B-5FE3-45FA-A20C-F02811BEFF9D}" type="pres">
      <dgm:prSet presAssocID="{20FDCAE6-CA90-4568-B31F-0A30C6DDC9E3}" presName="hierRoot2">
        <dgm:presLayoutVars>
          <dgm:hierBranch/>
        </dgm:presLayoutVars>
      </dgm:prSet>
      <dgm:spPr/>
    </dgm:pt>
    <dgm:pt modelId="{30AE1106-8468-4948-BD32-B9D9C1B777CE}" type="pres">
      <dgm:prSet presAssocID="{20FDCAE6-CA90-4568-B31F-0A30C6DDC9E3}" presName="rootComposite"/>
      <dgm:spPr/>
    </dgm:pt>
    <dgm:pt modelId="{8C2A1637-88B5-48E3-BA04-A484D3661171}" type="pres">
      <dgm:prSet presAssocID="{20FDCAE6-CA90-4568-B31F-0A30C6DDC9E3}" presName="hierChild4"/>
      <dgm:spPr/>
    </dgm:pt>
    <dgm:pt modelId="{950472B5-6E23-4182-9C51-A4D6E4032F80}" type="pres">
      <dgm:prSet presAssocID="{20FDCAE6-CA90-4568-B31F-0A30C6DDC9E3}" presName="hierChild5"/>
      <dgm:spPr/>
    </dgm:pt>
    <dgm:pt modelId="{AF95DB2C-6C91-44D1-B7B0-666C779DC034}" type="pres">
      <dgm:prSet presAssocID="{20FDCAE6-CA90-4568-B31F-0A30C6DDC9E3}" presName="rootText" presStyleLbl="node2" presStyleIdx="4" presStyleCnt="7">
        <dgm:presLayoutVars>
          <dgm:chPref val="3"/>
        </dgm:presLayoutVars>
      </dgm:prSet>
      <dgm:spPr/>
    </dgm:pt>
    <dgm:pt modelId="{F92CACCA-DAE7-4825-A3B9-CC75D7E5C630}" type="pres">
      <dgm:prSet presAssocID="{20FDCAE6-CA90-4568-B31F-0A30C6DDC9E3}" presName="rootConnector" presStyleLbl="node2" presStyleIdx="4" presStyleCnt="7"/>
      <dgm:spPr/>
    </dgm:pt>
    <dgm:pt modelId="{0351F396-CC81-496D-92F8-CD78BA97B0AC}" type="pres">
      <dgm:prSet presAssocID="{E9D841B0-17CC-475D-A79F-0C4D7337CC90}" presName="Name35" presStyleLbl="parChTrans1D3" presStyleIdx="16" presStyleCnt="25"/>
      <dgm:spPr/>
    </dgm:pt>
    <dgm:pt modelId="{01E61111-E2DE-4C36-B231-35273A72B342}" type="pres">
      <dgm:prSet presAssocID="{E51F44CD-4EDF-4BF8-8C03-4C39645A746E}" presName="hierRoot2">
        <dgm:presLayoutVars>
          <dgm:hierBranch val="r"/>
        </dgm:presLayoutVars>
      </dgm:prSet>
      <dgm:spPr/>
    </dgm:pt>
    <dgm:pt modelId="{D8A08C6C-A56D-4AE9-A58B-86B3667A849C}" type="pres">
      <dgm:prSet presAssocID="{E51F44CD-4EDF-4BF8-8C03-4C39645A746E}" presName="rootComposite"/>
      <dgm:spPr/>
    </dgm:pt>
    <dgm:pt modelId="{1F445296-31DA-4A16-A1C4-C37B047FA55A}" type="pres">
      <dgm:prSet presAssocID="{E51F44CD-4EDF-4BF8-8C03-4C39645A746E}" presName="hierChild4"/>
      <dgm:spPr/>
    </dgm:pt>
    <dgm:pt modelId="{CAEC770F-7A40-47CE-A1A8-3B8008CEDA65}" type="pres">
      <dgm:prSet presAssocID="{E51F44CD-4EDF-4BF8-8C03-4C39645A746E}" presName="hierChild5"/>
      <dgm:spPr/>
    </dgm:pt>
    <dgm:pt modelId="{00D2D93E-DE16-4768-BDD9-68EB6C0A6B79}" type="pres">
      <dgm:prSet presAssocID="{E51F44CD-4EDF-4BF8-8C03-4C39645A746E}" presName="rootText" presStyleLbl="node3" presStyleIdx="16" presStyleCnt="25">
        <dgm:presLayoutVars>
          <dgm:chPref val="3"/>
        </dgm:presLayoutVars>
      </dgm:prSet>
      <dgm:spPr/>
    </dgm:pt>
    <dgm:pt modelId="{20BCDC12-2B03-4C9E-A0F8-B3BBBA73CF0D}" type="pres">
      <dgm:prSet presAssocID="{E51F44CD-4EDF-4BF8-8C03-4C39645A746E}" presName="rootConnector" presStyleLbl="node3" presStyleIdx="16" presStyleCnt="25"/>
      <dgm:spPr/>
    </dgm:pt>
    <dgm:pt modelId="{D9497C09-9EDE-4399-BF83-19AE77165920}" type="pres">
      <dgm:prSet presAssocID="{7B5BB84D-227E-4E21-A61D-B9D4BF05FB4F}" presName="Name35" presStyleLbl="parChTrans1D3" presStyleIdx="17" presStyleCnt="25"/>
      <dgm:spPr/>
    </dgm:pt>
    <dgm:pt modelId="{700AA1EA-55C3-4618-B98E-73DB4E4644CA}" type="pres">
      <dgm:prSet presAssocID="{EA08DEA6-1534-4330-B0F0-B0663CF1CA31}" presName="hierRoot2">
        <dgm:presLayoutVars>
          <dgm:hierBranch val="r"/>
        </dgm:presLayoutVars>
      </dgm:prSet>
      <dgm:spPr/>
    </dgm:pt>
    <dgm:pt modelId="{B636245D-8219-41CA-A249-C280ACFF1224}" type="pres">
      <dgm:prSet presAssocID="{EA08DEA6-1534-4330-B0F0-B0663CF1CA31}" presName="rootComposite"/>
      <dgm:spPr/>
    </dgm:pt>
    <dgm:pt modelId="{C9F7B01C-A3D4-4414-9765-F2AC53013793}" type="pres">
      <dgm:prSet presAssocID="{EA08DEA6-1534-4330-B0F0-B0663CF1CA31}" presName="hierChild4"/>
      <dgm:spPr/>
    </dgm:pt>
    <dgm:pt modelId="{A0272332-54DA-4181-81FF-C10E8CC88013}" type="pres">
      <dgm:prSet presAssocID="{EA08DEA6-1534-4330-B0F0-B0663CF1CA31}" presName="hierChild5"/>
      <dgm:spPr/>
    </dgm:pt>
    <dgm:pt modelId="{7875D23F-451F-48AA-BF8B-FA6E4CED2AFD}" type="pres">
      <dgm:prSet presAssocID="{EA08DEA6-1534-4330-B0F0-B0663CF1CA31}" presName="rootText" presStyleLbl="node3" presStyleIdx="17" presStyleCnt="25">
        <dgm:presLayoutVars>
          <dgm:chPref val="3"/>
        </dgm:presLayoutVars>
      </dgm:prSet>
      <dgm:spPr/>
    </dgm:pt>
    <dgm:pt modelId="{71534C52-8918-46BD-8600-7466E86D6BD7}" type="pres">
      <dgm:prSet presAssocID="{EA08DEA6-1534-4330-B0F0-B0663CF1CA31}" presName="rootConnector" presStyleLbl="node3" presStyleIdx="17" presStyleCnt="25"/>
      <dgm:spPr/>
    </dgm:pt>
    <dgm:pt modelId="{CE31CC54-7E5D-4DFA-AF59-CC8F49670E0A}" type="pres">
      <dgm:prSet presAssocID="{859B9E28-B179-4572-8570-510493BBE763}" presName="Name35" presStyleLbl="parChTrans1D3" presStyleIdx="18" presStyleCnt="25"/>
      <dgm:spPr/>
    </dgm:pt>
    <dgm:pt modelId="{5674C2D8-DD52-4C8B-B076-42F1A29513FE}" type="pres">
      <dgm:prSet presAssocID="{4792132A-CB0B-44C7-9BE9-3209679CAC95}" presName="hierRoot2">
        <dgm:presLayoutVars>
          <dgm:hierBranch val="r"/>
        </dgm:presLayoutVars>
      </dgm:prSet>
      <dgm:spPr/>
    </dgm:pt>
    <dgm:pt modelId="{6A00CCA2-7A82-44ED-95C6-623CDF840992}" type="pres">
      <dgm:prSet presAssocID="{4792132A-CB0B-44C7-9BE9-3209679CAC95}" presName="rootComposite"/>
      <dgm:spPr/>
    </dgm:pt>
    <dgm:pt modelId="{96C1E338-1841-4406-99A8-B4071AAAE8D5}" type="pres">
      <dgm:prSet presAssocID="{4792132A-CB0B-44C7-9BE9-3209679CAC95}" presName="hierChild4"/>
      <dgm:spPr/>
    </dgm:pt>
    <dgm:pt modelId="{72B902B4-8C50-4AB6-AE6C-B5C7861041BD}" type="pres">
      <dgm:prSet presAssocID="{4792132A-CB0B-44C7-9BE9-3209679CAC95}" presName="hierChild5"/>
      <dgm:spPr/>
    </dgm:pt>
    <dgm:pt modelId="{2FD23BC6-4FA1-45F2-AC16-7A4021E54CEC}" type="pres">
      <dgm:prSet presAssocID="{4792132A-CB0B-44C7-9BE9-3209679CAC95}" presName="rootText" presStyleLbl="node3" presStyleIdx="18" presStyleCnt="25">
        <dgm:presLayoutVars>
          <dgm:chPref val="3"/>
        </dgm:presLayoutVars>
      </dgm:prSet>
      <dgm:spPr/>
    </dgm:pt>
    <dgm:pt modelId="{0B97873D-697C-4223-8B5F-E4EDC7790E38}" type="pres">
      <dgm:prSet presAssocID="{4792132A-CB0B-44C7-9BE9-3209679CAC95}" presName="rootConnector" presStyleLbl="node3" presStyleIdx="18" presStyleCnt="25"/>
      <dgm:spPr/>
    </dgm:pt>
    <dgm:pt modelId="{7851D3A5-1E13-422C-925B-93DBA14210BA}" type="pres">
      <dgm:prSet presAssocID="{494F87AA-4A1F-4753-9AD3-6B23FB0BFF9F}" presName="Name35" presStyleLbl="parChTrans1D3" presStyleIdx="19" presStyleCnt="25"/>
      <dgm:spPr/>
    </dgm:pt>
    <dgm:pt modelId="{CF412E5C-8EE3-471E-8033-7F268421E488}" type="pres">
      <dgm:prSet presAssocID="{63D55776-4DA8-4638-9C2A-E013AA4B9D63}" presName="hierRoot2">
        <dgm:presLayoutVars>
          <dgm:hierBranch val="r"/>
        </dgm:presLayoutVars>
      </dgm:prSet>
      <dgm:spPr/>
    </dgm:pt>
    <dgm:pt modelId="{74E2F5C7-083B-4748-8DF4-1E3543009DC0}" type="pres">
      <dgm:prSet presAssocID="{63D55776-4DA8-4638-9C2A-E013AA4B9D63}" presName="rootComposite"/>
      <dgm:spPr/>
    </dgm:pt>
    <dgm:pt modelId="{8D700473-4829-4CFB-94CB-F21E3CBF7B0F}" type="pres">
      <dgm:prSet presAssocID="{63D55776-4DA8-4638-9C2A-E013AA4B9D63}" presName="hierChild4"/>
      <dgm:spPr/>
    </dgm:pt>
    <dgm:pt modelId="{488AAF70-B9E9-43D6-A522-8AECBA65FB09}" type="pres">
      <dgm:prSet presAssocID="{63D55776-4DA8-4638-9C2A-E013AA4B9D63}" presName="hierChild5"/>
      <dgm:spPr/>
    </dgm:pt>
    <dgm:pt modelId="{B30C4BC9-4A69-44CF-925D-4918BADFDDB1}" type="pres">
      <dgm:prSet presAssocID="{63D55776-4DA8-4638-9C2A-E013AA4B9D63}" presName="rootText" presStyleLbl="node3" presStyleIdx="19" presStyleCnt="25">
        <dgm:presLayoutVars>
          <dgm:chPref val="3"/>
        </dgm:presLayoutVars>
      </dgm:prSet>
      <dgm:spPr/>
    </dgm:pt>
    <dgm:pt modelId="{8B798687-1E03-474E-A07F-42A34FD8892B}" type="pres">
      <dgm:prSet presAssocID="{63D55776-4DA8-4638-9C2A-E013AA4B9D63}" presName="rootConnector" presStyleLbl="node3" presStyleIdx="19" presStyleCnt="25"/>
      <dgm:spPr/>
    </dgm:pt>
    <dgm:pt modelId="{64FD0732-D0D0-4389-ABCB-37EB33F3CC88}" type="pres">
      <dgm:prSet presAssocID="{A15B4759-754C-470D-A7BB-335F1BF6B7F3}" presName="Name35" presStyleLbl="parChTrans1D2" presStyleIdx="5" presStyleCnt="7"/>
      <dgm:spPr/>
    </dgm:pt>
    <dgm:pt modelId="{548E17C7-7791-4236-A3EC-C3FFBF46A69F}" type="pres">
      <dgm:prSet presAssocID="{82AA2765-B2F3-4715-8114-4B4B25D1C212}" presName="hierRoot2">
        <dgm:presLayoutVars>
          <dgm:hierBranch/>
        </dgm:presLayoutVars>
      </dgm:prSet>
      <dgm:spPr/>
    </dgm:pt>
    <dgm:pt modelId="{4A35622E-C7C9-45D5-97BD-3636B390E805}" type="pres">
      <dgm:prSet presAssocID="{82AA2765-B2F3-4715-8114-4B4B25D1C212}" presName="rootComposite"/>
      <dgm:spPr/>
    </dgm:pt>
    <dgm:pt modelId="{BA658B00-7D7A-433E-ABFD-68A2B5AFB9B1}" type="pres">
      <dgm:prSet presAssocID="{82AA2765-B2F3-4715-8114-4B4B25D1C212}" presName="hierChild4"/>
      <dgm:spPr/>
    </dgm:pt>
    <dgm:pt modelId="{02648EC6-8E44-404E-81F8-6E3F3FA988BB}" type="pres">
      <dgm:prSet presAssocID="{82AA2765-B2F3-4715-8114-4B4B25D1C212}" presName="hierChild5"/>
      <dgm:spPr/>
    </dgm:pt>
    <dgm:pt modelId="{020090B3-CFCD-4FC4-9478-2C3750E2528D}" type="pres">
      <dgm:prSet presAssocID="{82AA2765-B2F3-4715-8114-4B4B25D1C212}" presName="rootText" presStyleLbl="node2" presStyleIdx="5" presStyleCnt="7">
        <dgm:presLayoutVars>
          <dgm:chPref val="3"/>
        </dgm:presLayoutVars>
      </dgm:prSet>
      <dgm:spPr/>
    </dgm:pt>
    <dgm:pt modelId="{516F62D7-7266-4BFA-A03B-2C2F2B834F5C}" type="pres">
      <dgm:prSet presAssocID="{82AA2765-B2F3-4715-8114-4B4B25D1C212}" presName="rootConnector" presStyleLbl="node2" presStyleIdx="5" presStyleCnt="7"/>
      <dgm:spPr/>
    </dgm:pt>
    <dgm:pt modelId="{F0EC08AC-3C12-43B6-ABB2-CE479FCD2C2E}" type="pres">
      <dgm:prSet presAssocID="{7197A09C-B905-45A2-BBED-15E3F1A1ACF5}" presName="Name35" presStyleLbl="parChTrans1D3" presStyleIdx="20" presStyleCnt="25"/>
      <dgm:spPr/>
    </dgm:pt>
    <dgm:pt modelId="{7815C306-4EA2-42AC-A5C5-18CC9BBFC937}" type="pres">
      <dgm:prSet presAssocID="{4E1F49C5-5E06-44AD-B43E-E2F0C2D47D78}" presName="hierRoot2">
        <dgm:presLayoutVars>
          <dgm:hierBranch val="r"/>
        </dgm:presLayoutVars>
      </dgm:prSet>
      <dgm:spPr/>
    </dgm:pt>
    <dgm:pt modelId="{DCF1D7D7-4BC8-43CA-8E0B-C133D4BE1949}" type="pres">
      <dgm:prSet presAssocID="{4E1F49C5-5E06-44AD-B43E-E2F0C2D47D78}" presName="rootComposite"/>
      <dgm:spPr/>
    </dgm:pt>
    <dgm:pt modelId="{A867564C-6B2B-44FB-A0F0-E989D6742124}" type="pres">
      <dgm:prSet presAssocID="{4E1F49C5-5E06-44AD-B43E-E2F0C2D47D78}" presName="hierChild4"/>
      <dgm:spPr/>
    </dgm:pt>
    <dgm:pt modelId="{3645CDCF-EFA1-4A4B-912A-C07C2ED70479}" type="pres">
      <dgm:prSet presAssocID="{4E1F49C5-5E06-44AD-B43E-E2F0C2D47D78}" presName="hierChild5"/>
      <dgm:spPr/>
    </dgm:pt>
    <dgm:pt modelId="{3CAEA733-1446-460C-8735-EF4F81B3F508}" type="pres">
      <dgm:prSet presAssocID="{4E1F49C5-5E06-44AD-B43E-E2F0C2D47D78}" presName="rootText" presStyleLbl="node3" presStyleIdx="20" presStyleCnt="25">
        <dgm:presLayoutVars>
          <dgm:chPref val="3"/>
        </dgm:presLayoutVars>
      </dgm:prSet>
      <dgm:spPr/>
    </dgm:pt>
    <dgm:pt modelId="{191285C1-C5EC-40B0-AFE9-564D75BE445D}" type="pres">
      <dgm:prSet presAssocID="{4E1F49C5-5E06-44AD-B43E-E2F0C2D47D78}" presName="rootConnector" presStyleLbl="node3" presStyleIdx="20" presStyleCnt="25"/>
      <dgm:spPr/>
    </dgm:pt>
    <dgm:pt modelId="{77E5FE6C-F0FF-4110-A2AC-5270BD4CB844}" type="pres">
      <dgm:prSet presAssocID="{6C80732A-735A-4B80-9D41-D6D5557A2935}" presName="Name35" presStyleLbl="parChTrans1D3" presStyleIdx="21" presStyleCnt="25"/>
      <dgm:spPr/>
    </dgm:pt>
    <dgm:pt modelId="{ACC5BF79-3D44-4E34-8D99-BFFC7F63AD7B}" type="pres">
      <dgm:prSet presAssocID="{B6B5BCBF-8306-4F2B-BBD5-421ACE3A5562}" presName="hierRoot2">
        <dgm:presLayoutVars>
          <dgm:hierBranch val="r"/>
        </dgm:presLayoutVars>
      </dgm:prSet>
      <dgm:spPr/>
    </dgm:pt>
    <dgm:pt modelId="{F5332D49-C7EE-4ADE-95B1-E7C04FD87161}" type="pres">
      <dgm:prSet presAssocID="{B6B5BCBF-8306-4F2B-BBD5-421ACE3A5562}" presName="rootComposite"/>
      <dgm:spPr/>
    </dgm:pt>
    <dgm:pt modelId="{83401014-BA88-4685-BBE9-98749973C754}" type="pres">
      <dgm:prSet presAssocID="{B6B5BCBF-8306-4F2B-BBD5-421ACE3A5562}" presName="hierChild4"/>
      <dgm:spPr/>
    </dgm:pt>
    <dgm:pt modelId="{76B46A83-461E-4388-AF17-CF918631C69F}" type="pres">
      <dgm:prSet presAssocID="{B6B5BCBF-8306-4F2B-BBD5-421ACE3A5562}" presName="hierChild5"/>
      <dgm:spPr/>
    </dgm:pt>
    <dgm:pt modelId="{6BD81E5F-0DC1-46FC-A6FF-A1D0E87239F6}" type="pres">
      <dgm:prSet presAssocID="{B6B5BCBF-8306-4F2B-BBD5-421ACE3A5562}" presName="rootText" presStyleLbl="node3" presStyleIdx="21" presStyleCnt="25">
        <dgm:presLayoutVars>
          <dgm:chPref val="3"/>
        </dgm:presLayoutVars>
      </dgm:prSet>
      <dgm:spPr/>
    </dgm:pt>
    <dgm:pt modelId="{48759611-8EAE-41CA-AED8-37E3BC839C54}" type="pres">
      <dgm:prSet presAssocID="{B6B5BCBF-8306-4F2B-BBD5-421ACE3A5562}" presName="rootConnector" presStyleLbl="node3" presStyleIdx="21" presStyleCnt="25"/>
      <dgm:spPr/>
    </dgm:pt>
    <dgm:pt modelId="{6BB9ED75-39F2-4111-AC68-4C888DE1538D}" type="pres">
      <dgm:prSet presAssocID="{52B7D238-7E07-4579-9060-EC37F33E8E80}" presName="Name35" presStyleLbl="parChTrans1D2" presStyleIdx="6" presStyleCnt="7"/>
      <dgm:spPr/>
    </dgm:pt>
    <dgm:pt modelId="{EE12C185-5226-4A17-A7A9-1893BD9E0348}" type="pres">
      <dgm:prSet presAssocID="{67C2D7A4-DC27-4FCF-B964-D8AC6386C767}" presName="hierRoot2">
        <dgm:presLayoutVars>
          <dgm:hierBranch/>
        </dgm:presLayoutVars>
      </dgm:prSet>
      <dgm:spPr/>
    </dgm:pt>
    <dgm:pt modelId="{CBF6BC9E-F9BC-4A20-BAB0-D2C4DBB2F6F7}" type="pres">
      <dgm:prSet presAssocID="{67C2D7A4-DC27-4FCF-B964-D8AC6386C767}" presName="rootComposite"/>
      <dgm:spPr/>
    </dgm:pt>
    <dgm:pt modelId="{8F250D8F-F0DC-4957-A781-0FCF200CA2B5}" type="pres">
      <dgm:prSet presAssocID="{67C2D7A4-DC27-4FCF-B964-D8AC6386C767}" presName="hierChild4"/>
      <dgm:spPr/>
    </dgm:pt>
    <dgm:pt modelId="{806BE915-95E7-4C22-94FD-C0DBA1BF5444}" type="pres">
      <dgm:prSet presAssocID="{67C2D7A4-DC27-4FCF-B964-D8AC6386C767}" presName="hierChild5"/>
      <dgm:spPr/>
    </dgm:pt>
    <dgm:pt modelId="{3CA92C9A-8C09-4AD5-B962-72A875279D36}" type="pres">
      <dgm:prSet presAssocID="{67C2D7A4-DC27-4FCF-B964-D8AC6386C767}" presName="rootText" presStyleLbl="node2" presStyleIdx="6" presStyleCnt="7">
        <dgm:presLayoutVars>
          <dgm:chPref val="3"/>
        </dgm:presLayoutVars>
      </dgm:prSet>
      <dgm:spPr/>
    </dgm:pt>
    <dgm:pt modelId="{80BA7DD0-C605-466B-86E8-343DC14311C7}" type="pres">
      <dgm:prSet presAssocID="{67C2D7A4-DC27-4FCF-B964-D8AC6386C767}" presName="rootConnector" presStyleLbl="node2" presStyleIdx="6" presStyleCnt="7"/>
      <dgm:spPr/>
    </dgm:pt>
    <dgm:pt modelId="{869EBB71-F418-41DD-AC1D-696697CAFDE9}" type="pres">
      <dgm:prSet presAssocID="{9ACC9544-A79F-4CB6-B61E-63D7C1C04AB6}" presName="Name35" presStyleLbl="parChTrans1D3" presStyleIdx="22" presStyleCnt="25"/>
      <dgm:spPr/>
    </dgm:pt>
    <dgm:pt modelId="{94E3DC08-FA27-4391-BB51-B5A69AEA015E}" type="pres">
      <dgm:prSet presAssocID="{AF826FCD-35F5-4F43-A38A-52EA11C45BF0}" presName="hierRoot2">
        <dgm:presLayoutVars>
          <dgm:hierBranch val="r"/>
        </dgm:presLayoutVars>
      </dgm:prSet>
      <dgm:spPr/>
    </dgm:pt>
    <dgm:pt modelId="{3B1B7E2F-4763-49D6-B2DC-657EDB4AB0E0}" type="pres">
      <dgm:prSet presAssocID="{AF826FCD-35F5-4F43-A38A-52EA11C45BF0}" presName="rootComposite"/>
      <dgm:spPr/>
    </dgm:pt>
    <dgm:pt modelId="{ED165AEC-F341-450A-8FF3-986934311F0D}" type="pres">
      <dgm:prSet presAssocID="{AF826FCD-35F5-4F43-A38A-52EA11C45BF0}" presName="hierChild4"/>
      <dgm:spPr/>
    </dgm:pt>
    <dgm:pt modelId="{B6807763-AF8A-4EAF-BA83-AF2CD8DFD3CB}" type="pres">
      <dgm:prSet presAssocID="{AF826FCD-35F5-4F43-A38A-52EA11C45BF0}" presName="hierChild5"/>
      <dgm:spPr/>
    </dgm:pt>
    <dgm:pt modelId="{7CE8CFAF-A5A0-4745-AF3E-7304632D8D2A}" type="pres">
      <dgm:prSet presAssocID="{AF826FCD-35F5-4F43-A38A-52EA11C45BF0}" presName="rootText" presStyleLbl="node3" presStyleIdx="22" presStyleCnt="25">
        <dgm:presLayoutVars>
          <dgm:chPref val="3"/>
        </dgm:presLayoutVars>
      </dgm:prSet>
      <dgm:spPr/>
    </dgm:pt>
    <dgm:pt modelId="{11DAC06A-587C-4AF7-9686-324E35138434}" type="pres">
      <dgm:prSet presAssocID="{AF826FCD-35F5-4F43-A38A-52EA11C45BF0}" presName="rootConnector" presStyleLbl="node3" presStyleIdx="22" presStyleCnt="25"/>
      <dgm:spPr/>
    </dgm:pt>
    <dgm:pt modelId="{61B8904C-4025-40D3-8446-6ECDBB254DC7}" type="pres">
      <dgm:prSet presAssocID="{8F237886-3BAF-480C-8649-4C80D8F107DC}" presName="Name35" presStyleLbl="parChTrans1D3" presStyleIdx="23" presStyleCnt="25"/>
      <dgm:spPr/>
    </dgm:pt>
    <dgm:pt modelId="{2D27AFD8-3780-4F2B-B385-B0AD3A2DDB10}" type="pres">
      <dgm:prSet presAssocID="{C4F5D0CF-FA1D-418D-BE04-33C70D682CDA}" presName="hierRoot2">
        <dgm:presLayoutVars>
          <dgm:hierBranch val="r"/>
        </dgm:presLayoutVars>
      </dgm:prSet>
      <dgm:spPr/>
    </dgm:pt>
    <dgm:pt modelId="{2ADA1CFF-8A2D-4141-9C9F-5964A534A192}" type="pres">
      <dgm:prSet presAssocID="{C4F5D0CF-FA1D-418D-BE04-33C70D682CDA}" presName="rootComposite"/>
      <dgm:spPr/>
    </dgm:pt>
    <dgm:pt modelId="{4F7DA11D-C96E-4467-8B44-7DE7D43BF04D}" type="pres">
      <dgm:prSet presAssocID="{C4F5D0CF-FA1D-418D-BE04-33C70D682CDA}" presName="hierChild4"/>
      <dgm:spPr/>
    </dgm:pt>
    <dgm:pt modelId="{12BEB087-DCCB-4AC8-8A57-9963BB13CBC1}" type="pres">
      <dgm:prSet presAssocID="{C4F5D0CF-FA1D-418D-BE04-33C70D682CDA}" presName="hierChild5"/>
      <dgm:spPr/>
    </dgm:pt>
    <dgm:pt modelId="{D2C9495C-5C9C-4D33-A1DC-F97D8C2A7A27}" type="pres">
      <dgm:prSet presAssocID="{C4F5D0CF-FA1D-418D-BE04-33C70D682CDA}" presName="rootText" presStyleLbl="node3" presStyleIdx="23" presStyleCnt="25">
        <dgm:presLayoutVars>
          <dgm:chPref val="3"/>
        </dgm:presLayoutVars>
      </dgm:prSet>
      <dgm:spPr/>
    </dgm:pt>
    <dgm:pt modelId="{F8E5C6AE-B02D-47AA-A079-7C179BDBB178}" type="pres">
      <dgm:prSet presAssocID="{C4F5D0CF-FA1D-418D-BE04-33C70D682CDA}" presName="rootConnector" presStyleLbl="node3" presStyleIdx="23" presStyleCnt="25"/>
      <dgm:spPr/>
    </dgm:pt>
    <dgm:pt modelId="{47C0EF48-DA0B-4D1E-836E-A6A3FF28E6C7}" type="pres">
      <dgm:prSet presAssocID="{E4F2096B-A6E6-4A4A-95FD-04B71A728173}" presName="Name35" presStyleLbl="parChTrans1D3" presStyleIdx="24" presStyleCnt="25"/>
      <dgm:spPr/>
    </dgm:pt>
    <dgm:pt modelId="{D4C18A9E-2924-4F83-8182-854CA8F0AFAF}" type="pres">
      <dgm:prSet presAssocID="{BAAE4B4B-60CA-4B00-B85F-0C67548DBB73}" presName="hierRoot2">
        <dgm:presLayoutVars>
          <dgm:hierBranch val="r"/>
        </dgm:presLayoutVars>
      </dgm:prSet>
      <dgm:spPr/>
    </dgm:pt>
    <dgm:pt modelId="{4561405F-A849-4424-9697-2DC19B7C5284}" type="pres">
      <dgm:prSet presAssocID="{BAAE4B4B-60CA-4B00-B85F-0C67548DBB73}" presName="rootComposite"/>
      <dgm:spPr/>
    </dgm:pt>
    <dgm:pt modelId="{9FEC0E7B-45C6-480B-819B-C672381D6C08}" type="pres">
      <dgm:prSet presAssocID="{BAAE4B4B-60CA-4B00-B85F-0C67548DBB73}" presName="hierChild4"/>
      <dgm:spPr/>
    </dgm:pt>
    <dgm:pt modelId="{B97761B5-7F2F-4BFF-BF27-9A7C634099A9}" type="pres">
      <dgm:prSet presAssocID="{BAAE4B4B-60CA-4B00-B85F-0C67548DBB73}" presName="hierChild5"/>
      <dgm:spPr/>
    </dgm:pt>
    <dgm:pt modelId="{F1E396AF-A1BD-4369-8115-AD85DC184368}" type="pres">
      <dgm:prSet presAssocID="{BAAE4B4B-60CA-4B00-B85F-0C67548DBB73}" presName="rootText" presStyleLbl="node3" presStyleIdx="24" presStyleCnt="25">
        <dgm:presLayoutVars>
          <dgm:chPref val="3"/>
        </dgm:presLayoutVars>
      </dgm:prSet>
      <dgm:spPr/>
    </dgm:pt>
    <dgm:pt modelId="{C7EFAF77-3E25-407A-822C-374513B2DD1E}" type="pres">
      <dgm:prSet presAssocID="{BAAE4B4B-60CA-4B00-B85F-0C67548DBB73}" presName="rootConnector" presStyleLbl="node3" presStyleIdx="24" presStyleCnt="25"/>
      <dgm:spPr/>
    </dgm:pt>
  </dgm:ptLst>
  <dgm:cxnLst>
    <dgm:cxn modelId="{9346ED07-5E6B-403A-A274-A2916DDC1E9E}" srcId="{FE093D10-6699-4883-BF1C-DD312F9DFD78}" destId="{849C220E-8D4B-4004-B8C4-0624FFCCA81A}" srcOrd="0" destOrd="0" parTransId="{ABC06A1B-D15B-4DE5-9AA9-38C4E59AC916}" sibTransId="{B3AF9755-E6F8-46C4-A9B9-ABD37C9C9A3B}"/>
    <dgm:cxn modelId="{AB3872E5-1428-468A-B292-AF95715D158F}" srcId="{849C220E-8D4B-4004-B8C4-0624FFCCA81A}" destId="{954D4EA0-C04B-48E4-AAE5-77189E2E0D5F}" srcOrd="0" destOrd="0" parTransId="{DAC1BA07-4B6F-4D16-AEE9-FF2621A7FB21}" sibTransId="{9A81B5DA-DEED-411D-BC64-8C973363DA4C}"/>
    <dgm:cxn modelId="{B6E9932F-2099-4172-A376-B788C1326EF7}" srcId="{954D4EA0-C04B-48E4-AAE5-77189E2E0D5F}" destId="{D03D9163-0CFB-4665-BC05-9A9102AB67A9}" srcOrd="0" destOrd="0" parTransId="{98B6679E-918C-415F-99BE-5D22509F96EA}" sibTransId="{E952DA50-3AD8-4AD4-BF3E-A1A8BFB88072}"/>
    <dgm:cxn modelId="{7CE097BC-DAE5-41A8-A6D3-5B416D56AACF}" srcId="{954D4EA0-C04B-48E4-AAE5-77189E2E0D5F}" destId="{6E8D7153-EEBE-4FA8-A4C5-4D5C4F6215D0}" srcOrd="1" destOrd="0" parTransId="{ADD68B18-5002-4EFB-AEC5-FC9CD0339CBC}" sibTransId="{05DA8097-E5C0-45DF-961B-51FC519E24BD}"/>
    <dgm:cxn modelId="{C5BF6378-7BB6-4155-8AE5-2D2633F530C2}" srcId="{954D4EA0-C04B-48E4-AAE5-77189E2E0D5F}" destId="{D8C96FB0-15E5-414E-B0A1-8EFA9C165134}" srcOrd="2" destOrd="0" parTransId="{605010CB-3C47-4EF1-B372-AE45675EA06E}" sibTransId="{B6AC75AF-B8E0-40D0-8A1A-D389E499B859}"/>
    <dgm:cxn modelId="{6EF72AE7-6A93-4894-9577-B7A1266EFF0C}" srcId="{954D4EA0-C04B-48E4-AAE5-77189E2E0D5F}" destId="{D6C9D663-8A56-49D8-BEFB-BA9BC737811C}" srcOrd="3" destOrd="0" parTransId="{5EF13234-0C14-4A12-90B3-A9D48120AC8B}" sibTransId="{D5F3DA21-C63D-442D-8933-0C287CE41D5B}"/>
    <dgm:cxn modelId="{5523587A-0C4C-4EA1-8284-5CB332515E8B}" srcId="{849C220E-8D4B-4004-B8C4-0624FFCCA81A}" destId="{5C838693-557C-4A7A-9E90-D555FFE998F1}" srcOrd="1" destOrd="0" parTransId="{42980A7E-156A-4416-9332-80FBE7D1B622}" sibTransId="{C245D3BF-5BE8-4DE8-9659-36095F97F48A}"/>
    <dgm:cxn modelId="{7FC0AB23-DD80-4E23-B56D-CDD7E508F90C}" srcId="{5C838693-557C-4A7A-9E90-D555FFE998F1}" destId="{0C8DCC60-3670-4277-B13B-3CE7B6548ECA}" srcOrd="0" destOrd="0" parTransId="{E057D1C2-6984-47F8-A557-B199DC646903}" sibTransId="{AD2F7180-4CFA-4DE9-8F73-7F002E59DCBB}"/>
    <dgm:cxn modelId="{82E5A9D8-F235-4887-8080-4121EBBA2C53}" srcId="{5C838693-557C-4A7A-9E90-D555FFE998F1}" destId="{8C3D59F8-E2AB-49CD-97BD-E55FEAD8E6E0}" srcOrd="1" destOrd="0" parTransId="{48B64869-0F5B-462C-A5C2-D5908E215B84}" sibTransId="{995B8251-E435-412D-8FF7-9725526EC644}"/>
    <dgm:cxn modelId="{14E209DC-5A6F-497B-AD8F-458EC4166A8E}" srcId="{5C838693-557C-4A7A-9E90-D555FFE998F1}" destId="{B6C43F70-BC7A-47AE-8BA0-2531F4FFC6E9}" srcOrd="2" destOrd="0" parTransId="{D7443F6F-0F91-432D-B9A8-27B220F0F215}" sibTransId="{E99C2B7F-0459-4F37-8282-E66A86DB88F6}"/>
    <dgm:cxn modelId="{58B84DC9-8EE9-4882-9092-768FEE5C1AF2}" srcId="{5C838693-557C-4A7A-9E90-D555FFE998F1}" destId="{3370C39D-6076-4F55-9177-BB65F430AD84}" srcOrd="3" destOrd="0" parTransId="{0DE61739-E88E-41C6-B404-199BFCC19B7E}" sibTransId="{32E841B1-6C4B-412B-A305-E9FB998187C0}"/>
    <dgm:cxn modelId="{384ED1D0-37C3-480F-A2B1-1527B3AB6766}" srcId="{849C220E-8D4B-4004-B8C4-0624FFCCA81A}" destId="{3FCB5C78-4597-4C81-8B69-90B9821B8100}" srcOrd="2" destOrd="0" parTransId="{44005593-2249-4F7F-A028-161C19571C42}" sibTransId="{1D7FEBA1-710D-494D-B0D2-9F31E6931CEB}"/>
    <dgm:cxn modelId="{3BFF72B8-4B39-4C02-AA53-AF3C0480E654}" srcId="{3FCB5C78-4597-4C81-8B69-90B9821B8100}" destId="{18096512-11C5-44F2-A3E4-CA0CAC8B427F}" srcOrd="0" destOrd="0" parTransId="{600658CE-00C8-417B-ACE2-A57AF9BF490A}" sibTransId="{E49BC931-5248-4CE4-8796-7D811F46B1AB}"/>
    <dgm:cxn modelId="{8D574D05-994C-4E59-A2F0-7EDEC642724A}" srcId="{3FCB5C78-4597-4C81-8B69-90B9821B8100}" destId="{06A51A28-283A-49C0-BC28-334BA3DE14B9}" srcOrd="1" destOrd="0" parTransId="{72F4EFFB-C71C-4EFA-BBB6-DCC0AFA2A0AF}" sibTransId="{C8C33FDD-8B57-4AEE-9CF3-00ABC5627FCE}"/>
    <dgm:cxn modelId="{DDD8F1CF-EC58-40EA-97E0-8C24B7DBE4DC}" srcId="{3FCB5C78-4597-4C81-8B69-90B9821B8100}" destId="{752D17A7-8D2D-4125-8C4C-431224425C5F}" srcOrd="2" destOrd="0" parTransId="{27C4621D-62A5-4621-8452-7CBA64F3CB1E}" sibTransId="{B24BF94F-A477-4D05-8E1D-030A4F68AD6A}"/>
    <dgm:cxn modelId="{0D5CCEA6-A6F5-4FF7-A05E-3C95472F8E64}" srcId="{3FCB5C78-4597-4C81-8B69-90B9821B8100}" destId="{F84D2C1B-DAD7-49B3-B61A-EF6E737D6192}" srcOrd="3" destOrd="0" parTransId="{211A37DD-394E-4E13-90B0-3D3FDBCE159C}" sibTransId="{CEF8331A-FE77-43D3-ADCC-0057CD55BAF9}"/>
    <dgm:cxn modelId="{85924D3D-4748-4B58-8CF9-318B4AB3361A}" srcId="{849C220E-8D4B-4004-B8C4-0624FFCCA81A}" destId="{C7EDC805-ECEF-41E3-83B2-400CFE0781F1}" srcOrd="3" destOrd="0" parTransId="{8D030931-3731-4823-B3BE-F5791E954FFC}" sibTransId="{39B44836-4EC3-4D97-B11B-695F0D230A42}"/>
    <dgm:cxn modelId="{E3DEC784-136E-4C6E-9197-4316113A002C}" srcId="{C7EDC805-ECEF-41E3-83B2-400CFE0781F1}" destId="{3D9CD312-8DBB-4580-9858-9A9453138AA7}" srcOrd="0" destOrd="0" parTransId="{8D8FEC9B-86C2-4E31-A342-F53F75D2502B}" sibTransId="{01C5DF14-8234-402C-8CA1-FBD194067269}"/>
    <dgm:cxn modelId="{81302655-A3CD-4F2F-A3EB-14E218F7F577}" srcId="{C7EDC805-ECEF-41E3-83B2-400CFE0781F1}" destId="{A62E9412-1FE3-473D-8467-60505DAA4EB9}" srcOrd="1" destOrd="0" parTransId="{261CA810-9B7C-4F51-BEC5-24947DD97F8A}" sibTransId="{DAAA1053-02EE-4008-AA93-6D9739A4FFDF}"/>
    <dgm:cxn modelId="{E98C9526-D5D4-4FD7-88CA-46FC3BE90AC3}" srcId="{C7EDC805-ECEF-41E3-83B2-400CFE0781F1}" destId="{72F5912F-90F2-43D0-9701-040F8504B22E}" srcOrd="2" destOrd="0" parTransId="{A311AAF3-0FCB-493E-A544-49F57A2D47F1}" sibTransId="{CEE6A60B-63AD-475F-A85F-412190689478}"/>
    <dgm:cxn modelId="{02C37B56-7355-4E59-8033-458C6A55C82A}" srcId="{C7EDC805-ECEF-41E3-83B2-400CFE0781F1}" destId="{9DEACA37-F368-4D75-9E12-BE9820EC332D}" srcOrd="3" destOrd="0" parTransId="{E4A049D0-36A4-414A-92CF-B111F212D990}" sibTransId="{790A1D72-36E6-41F0-99DC-3A8CAFD1F5BC}"/>
    <dgm:cxn modelId="{734B31A9-BF14-4CA7-909A-DADED984D871}" srcId="{849C220E-8D4B-4004-B8C4-0624FFCCA81A}" destId="{20FDCAE6-CA90-4568-B31F-0A30C6DDC9E3}" srcOrd="4" destOrd="0" parTransId="{B2F400A1-924B-4E4C-AB13-A6D9FF19EF25}" sibTransId="{B7683BDA-8A16-4B06-BC59-CC4D5FD7D760}"/>
    <dgm:cxn modelId="{13BE5B1C-8E06-4DFE-B1D9-13B1C106288E}" srcId="{20FDCAE6-CA90-4568-B31F-0A30C6DDC9E3}" destId="{E51F44CD-4EDF-4BF8-8C03-4C39645A746E}" srcOrd="0" destOrd="0" parTransId="{E9D841B0-17CC-475D-A79F-0C4D7337CC90}" sibTransId="{384AE43E-CD60-4144-B088-A88BE8153D1B}"/>
    <dgm:cxn modelId="{A0EF1686-CBF0-4C84-A27A-460F0821453B}" srcId="{20FDCAE6-CA90-4568-B31F-0A30C6DDC9E3}" destId="{EA08DEA6-1534-4330-B0F0-B0663CF1CA31}" srcOrd="1" destOrd="0" parTransId="{7B5BB84D-227E-4E21-A61D-B9D4BF05FB4F}" sibTransId="{786E5C59-1FC8-4076-A42F-4135FF564A89}"/>
    <dgm:cxn modelId="{205BDAE3-D7A0-4C27-AC78-51E3812D0952}" srcId="{20FDCAE6-CA90-4568-B31F-0A30C6DDC9E3}" destId="{4792132A-CB0B-44C7-9BE9-3209679CAC95}" srcOrd="2" destOrd="0" parTransId="{859B9E28-B179-4572-8570-510493BBE763}" sibTransId="{013783B2-4570-4390-9FD2-F69B00EBFD49}"/>
    <dgm:cxn modelId="{D73FCE91-7501-418A-9330-304E9600F9B6}" srcId="{20FDCAE6-CA90-4568-B31F-0A30C6DDC9E3}" destId="{63D55776-4DA8-4638-9C2A-E013AA4B9D63}" srcOrd="3" destOrd="0" parTransId="{494F87AA-4A1F-4753-9AD3-6B23FB0BFF9F}" sibTransId="{3D6B97DB-4F40-4C0C-A09B-9C31BDE784A7}"/>
    <dgm:cxn modelId="{5390676E-40A4-47D0-AA21-60879E8A98EB}" srcId="{849C220E-8D4B-4004-B8C4-0624FFCCA81A}" destId="{82AA2765-B2F3-4715-8114-4B4B25D1C212}" srcOrd="5" destOrd="0" parTransId="{A15B4759-754C-470D-A7BB-335F1BF6B7F3}" sibTransId="{78BD98CB-C282-4944-A03D-2E0B6A0BB63D}"/>
    <dgm:cxn modelId="{2D3F088A-2EC6-404D-BEA9-8A10C03D4705}" srcId="{82AA2765-B2F3-4715-8114-4B4B25D1C212}" destId="{4E1F49C5-5E06-44AD-B43E-E2F0C2D47D78}" srcOrd="0" destOrd="0" parTransId="{7197A09C-B905-45A2-BBED-15E3F1A1ACF5}" sibTransId="{208EB2C0-497C-401C-BE33-D759B9B2C4E3}"/>
    <dgm:cxn modelId="{012895B5-1137-4FAC-BEE6-053B29ABF8E6}" srcId="{82AA2765-B2F3-4715-8114-4B4B25D1C212}" destId="{B6B5BCBF-8306-4F2B-BBD5-421ACE3A5562}" srcOrd="1" destOrd="0" parTransId="{6C80732A-735A-4B80-9D41-D6D5557A2935}" sibTransId="{B99D92E0-3A63-4BA1-A029-0962A5145619}"/>
    <dgm:cxn modelId="{00677CFD-01EB-4A36-BE18-6C622A975D73}" srcId="{849C220E-8D4B-4004-B8C4-0624FFCCA81A}" destId="{67C2D7A4-DC27-4FCF-B964-D8AC6386C767}" srcOrd="6" destOrd="0" parTransId="{52B7D238-7E07-4579-9060-EC37F33E8E80}" sibTransId="{84315080-82EA-40C3-824C-1D8A5B108E83}"/>
    <dgm:cxn modelId="{144403DB-D725-4811-808B-5708E4B18927}" srcId="{67C2D7A4-DC27-4FCF-B964-D8AC6386C767}" destId="{AF826FCD-35F5-4F43-A38A-52EA11C45BF0}" srcOrd="0" destOrd="0" parTransId="{9ACC9544-A79F-4CB6-B61E-63D7C1C04AB6}" sibTransId="{71CEBBB4-C26E-4C8C-87DC-41D5C25E6A7D}"/>
    <dgm:cxn modelId="{3689D3F4-0DFF-4FFD-A80D-5C5C327E2008}" srcId="{67C2D7A4-DC27-4FCF-B964-D8AC6386C767}" destId="{C4F5D0CF-FA1D-418D-BE04-33C70D682CDA}" srcOrd="1" destOrd="0" parTransId="{8F237886-3BAF-480C-8649-4C80D8F107DC}" sibTransId="{EE51B7C9-57D0-40D7-A504-4AB705D889B6}"/>
    <dgm:cxn modelId="{10852FD8-B7F1-45AB-A3AA-EF8ED977F360}" srcId="{67C2D7A4-DC27-4FCF-B964-D8AC6386C767}" destId="{BAAE4B4B-60CA-4B00-B85F-0C67548DBB73}" srcOrd="2" destOrd="0" parTransId="{E4F2096B-A6E6-4A4A-95FD-04B71A728173}" sibTransId="{CA64CF7F-3D1B-4F66-AFC2-F88000D64A9F}"/>
    <dgm:cxn modelId="{0349D490-4308-4A6C-81C5-518A6972F144}" type="presOf" srcId="{FE093D10-6699-4883-BF1C-DD312F9DFD78}" destId="{40D0854F-3FD9-486B-8187-03AA70407C56}" srcOrd="0" destOrd="0"/>
    <dgm:cxn modelId="{75EBC05F-C71E-4B58-9760-AE1C841DBF27}" type="presParOf" srcId="{40D0854F-3FD9-486B-8187-03AA70407C56}" destId="{30A66B98-C991-49AC-AC51-CFEEA8F09F59}" srcOrd="0" destOrd="0"/>
    <dgm:cxn modelId="{765F2C61-FF63-45CC-873A-8AE3B2677549}" type="presParOf" srcId="{30A66B98-C991-49AC-AC51-CFEEA8F09F59}" destId="{F3143996-0D93-48F8-9FA3-FB4A40A3B521}" srcOrd="0" destOrd="0"/>
    <dgm:cxn modelId="{09CD8D78-A655-4425-8EB7-F474452ACB23}" type="presParOf" srcId="{30A66B98-C991-49AC-AC51-CFEEA8F09F59}" destId="{D7FC9999-53F8-4056-A50B-01F3D778B450}" srcOrd="1" destOrd="0"/>
    <dgm:cxn modelId="{CB0AC8F2-9533-46CA-8F81-246B7E8E46F3}" type="presParOf" srcId="{30A66B98-C991-49AC-AC51-CFEEA8F09F59}" destId="{DDEDCEC1-D729-4C72-9384-5463A2A6F77F}" srcOrd="2" destOrd="0"/>
    <dgm:cxn modelId="{C6032429-A80A-42A7-9F81-70FB7966F6CD}" type="presParOf" srcId="{F3143996-0D93-48F8-9FA3-FB4A40A3B521}" destId="{F2CE5D7C-962D-4A24-A0A1-8FC5FA721909}" srcOrd="0" destOrd="0"/>
    <dgm:cxn modelId="{DA3DC201-0699-420E-93DF-FAE408E4647C}" type="presOf" srcId="{849C220E-8D4B-4004-B8C4-0624FFCCA81A}" destId="{F2CE5D7C-962D-4A24-A0A1-8FC5FA721909}" srcOrd="0" destOrd="0"/>
    <dgm:cxn modelId="{C866ECDD-66BF-496B-A2F2-BC17D50BDE17}" type="presParOf" srcId="{F3143996-0D93-48F8-9FA3-FB4A40A3B521}" destId="{74934A6B-12FB-4C0B-99AC-5C2D2FC6F965}" srcOrd="1" destOrd="0"/>
    <dgm:cxn modelId="{941AF093-19F1-4BFA-87A6-06E543B9F315}" type="presOf" srcId="{849C220E-8D4B-4004-B8C4-0624FFCCA81A}" destId="{74934A6B-12FB-4C0B-99AC-5C2D2FC6F965}" srcOrd="0" destOrd="0"/>
    <dgm:cxn modelId="{4011CAFA-B0BD-4898-BE3C-2486FC08B536}" type="presParOf" srcId="{D7FC9999-53F8-4056-A50B-01F3D778B450}" destId="{8021EB07-92AB-43D6-9DD4-4E70293F47AC}" srcOrd="0" destOrd="0"/>
    <dgm:cxn modelId="{767AE7FF-F7C7-4794-B988-B35EAE803A58}" type="presOf" srcId="{DAC1BA07-4B6F-4D16-AEE9-FF2621A7FB21}" destId="{8021EB07-92AB-43D6-9DD4-4E70293F47AC}" srcOrd="0" destOrd="0"/>
    <dgm:cxn modelId="{B07B0EA7-9A47-4337-8E20-3616AA788D30}" type="presParOf" srcId="{D7FC9999-53F8-4056-A50B-01F3D778B450}" destId="{244AD2D1-47F5-4356-8E1C-42B78BACE848}" srcOrd="1" destOrd="0"/>
    <dgm:cxn modelId="{31B7D1A4-80E6-4591-8A00-659802CCAD81}" type="presParOf" srcId="{244AD2D1-47F5-4356-8E1C-42B78BACE848}" destId="{F077255A-E067-49A1-AE71-848A10E0EB70}" srcOrd="0" destOrd="0"/>
    <dgm:cxn modelId="{DFB00B96-49C6-40AE-A04B-164671F5D3BE}" type="presParOf" srcId="{244AD2D1-47F5-4356-8E1C-42B78BACE848}" destId="{5E66B0CE-92DD-4BC0-A5B3-F05FAE11942E}" srcOrd="1" destOrd="0"/>
    <dgm:cxn modelId="{C24A24DC-2B14-4BF5-82F9-12F90393245B}" type="presParOf" srcId="{244AD2D1-47F5-4356-8E1C-42B78BACE848}" destId="{E40EB1B6-5DE3-494C-8CEA-454589342F2D}" srcOrd="2" destOrd="0"/>
    <dgm:cxn modelId="{E4BE56E5-D330-416E-BDE4-F688D85B6C88}" type="presParOf" srcId="{F077255A-E067-49A1-AE71-848A10E0EB70}" destId="{F5BBBCCA-A639-432E-884A-F5840C197393}" srcOrd="0" destOrd="0"/>
    <dgm:cxn modelId="{689A2BE0-A2E5-40B2-A4C1-BF10A0B9BA92}" type="presOf" srcId="{954D4EA0-C04B-48E4-AAE5-77189E2E0D5F}" destId="{F5BBBCCA-A639-432E-884A-F5840C197393}" srcOrd="0" destOrd="0"/>
    <dgm:cxn modelId="{867DC2A7-1492-45CA-898B-6F2658C32BBA}" type="presParOf" srcId="{F077255A-E067-49A1-AE71-848A10E0EB70}" destId="{B9BA048F-E788-4475-BC8C-01E7356BE462}" srcOrd="1" destOrd="0"/>
    <dgm:cxn modelId="{28AB27CF-2B96-4FD8-B545-7204529DB9EC}" type="presOf" srcId="{954D4EA0-C04B-48E4-AAE5-77189E2E0D5F}" destId="{B9BA048F-E788-4475-BC8C-01E7356BE462}" srcOrd="0" destOrd="0"/>
    <dgm:cxn modelId="{B059DDF2-C9E5-4895-AF17-5734AD75D3CA}" type="presParOf" srcId="{5E66B0CE-92DD-4BC0-A5B3-F05FAE11942E}" destId="{7C4DADFB-AFF7-4DD8-8265-030966FBEDC6}" srcOrd="0" destOrd="0"/>
    <dgm:cxn modelId="{5C06B6C6-9B7B-4087-8362-712C5D8AD504}" type="presOf" srcId="{98B6679E-918C-415F-99BE-5D22509F96EA}" destId="{7C4DADFB-AFF7-4DD8-8265-030966FBEDC6}" srcOrd="0" destOrd="0"/>
    <dgm:cxn modelId="{AA0D9674-D35F-4E84-838D-0FD2AA4B1A5A}" type="presParOf" srcId="{5E66B0CE-92DD-4BC0-A5B3-F05FAE11942E}" destId="{62892C71-43C3-40F4-8C39-5D79ACC73016}" srcOrd="1" destOrd="0"/>
    <dgm:cxn modelId="{D36D3320-5869-43F3-B6F6-6DFDDDB1B724}" type="presParOf" srcId="{62892C71-43C3-40F4-8C39-5D79ACC73016}" destId="{7C8640A1-BDFF-4980-923F-C28FDA97DFF8}" srcOrd="0" destOrd="0"/>
    <dgm:cxn modelId="{F3018423-A1BE-442F-8BAD-C57027C00687}" type="presParOf" srcId="{62892C71-43C3-40F4-8C39-5D79ACC73016}" destId="{B7E8F987-28D6-4D51-BF8B-19077706499D}" srcOrd="1" destOrd="0"/>
    <dgm:cxn modelId="{7C86BF0A-8FC2-4F1C-AB76-559E1CF10138}" type="presParOf" srcId="{62892C71-43C3-40F4-8C39-5D79ACC73016}" destId="{06403F77-574F-435D-A4F5-08881F4EC837}" srcOrd="2" destOrd="0"/>
    <dgm:cxn modelId="{5B56C271-8EC1-4612-80DD-51CF2D371128}" type="presParOf" srcId="{7C8640A1-BDFF-4980-923F-C28FDA97DFF8}" destId="{1FADC030-FBB6-4A1C-8BEA-C1A317A015BD}" srcOrd="0" destOrd="0"/>
    <dgm:cxn modelId="{1295C325-DE7A-4903-9ABF-00242AA4402B}" type="presOf" srcId="{D03D9163-0CFB-4665-BC05-9A9102AB67A9}" destId="{1FADC030-FBB6-4A1C-8BEA-C1A317A015BD}" srcOrd="0" destOrd="0"/>
    <dgm:cxn modelId="{E180DE76-0C6D-4AD2-B8BD-54F8556A8BD2}" type="presParOf" srcId="{7C8640A1-BDFF-4980-923F-C28FDA97DFF8}" destId="{AFAE916A-72A8-4963-A143-A81C9644D9DC}" srcOrd="1" destOrd="0"/>
    <dgm:cxn modelId="{596D70D1-F526-4AA5-940C-579D6C3A4556}" type="presOf" srcId="{D03D9163-0CFB-4665-BC05-9A9102AB67A9}" destId="{AFAE916A-72A8-4963-A143-A81C9644D9DC}" srcOrd="0" destOrd="0"/>
    <dgm:cxn modelId="{4F350866-1556-469B-BC43-A084780D1EE1}" type="presParOf" srcId="{5E66B0CE-92DD-4BC0-A5B3-F05FAE11942E}" destId="{102F743F-98F1-48A5-BF06-65CBFB20275A}" srcOrd="2" destOrd="0"/>
    <dgm:cxn modelId="{82150EB2-F802-4145-87E3-C75181A8C911}" type="presOf" srcId="{ADD68B18-5002-4EFB-AEC5-FC9CD0339CBC}" destId="{102F743F-98F1-48A5-BF06-65CBFB20275A}" srcOrd="0" destOrd="0"/>
    <dgm:cxn modelId="{9F58AC86-1B6C-46C5-B974-11A2A5B60E3F}" type="presParOf" srcId="{5E66B0CE-92DD-4BC0-A5B3-F05FAE11942E}" destId="{908DDFE4-C5A4-4CB9-99C4-602D9642AAC3}" srcOrd="3" destOrd="0"/>
    <dgm:cxn modelId="{ABE80AB3-4182-4B77-9263-08F3CD7406A4}" type="presParOf" srcId="{908DDFE4-C5A4-4CB9-99C4-602D9642AAC3}" destId="{91A18B4F-BBF0-4661-941B-F4F81FC8C8F9}" srcOrd="0" destOrd="0"/>
    <dgm:cxn modelId="{0F795307-F131-4B50-B217-984626DF740A}" type="presParOf" srcId="{908DDFE4-C5A4-4CB9-99C4-602D9642AAC3}" destId="{E89E0C38-2D94-4A89-874D-5FF80DBFC0AD}" srcOrd="1" destOrd="0"/>
    <dgm:cxn modelId="{9C2F1791-E9AE-4013-B833-4506F207F8C1}" type="presParOf" srcId="{908DDFE4-C5A4-4CB9-99C4-602D9642AAC3}" destId="{008F87BD-C1AF-4EC2-9907-E67A4EC625DA}" srcOrd="2" destOrd="0"/>
    <dgm:cxn modelId="{381D7167-54B0-4E04-B3E3-C9A2A6405D50}" type="presParOf" srcId="{91A18B4F-BBF0-4661-941B-F4F81FC8C8F9}" destId="{4D764CCB-EFBA-4C8D-BBFD-D35ED09A2C3E}" srcOrd="0" destOrd="0"/>
    <dgm:cxn modelId="{D6B5BBCF-2687-4690-B4BE-349F2F4116FD}" type="presOf" srcId="{6E8D7153-EEBE-4FA8-A4C5-4D5C4F6215D0}" destId="{4D764CCB-EFBA-4C8D-BBFD-D35ED09A2C3E}" srcOrd="0" destOrd="0"/>
    <dgm:cxn modelId="{98DDCD89-C27F-40CB-901E-0D1D67A1CF0C}" type="presParOf" srcId="{91A18B4F-BBF0-4661-941B-F4F81FC8C8F9}" destId="{8582E6BD-16F0-4E3F-9355-E63A514F48D1}" srcOrd="1" destOrd="0"/>
    <dgm:cxn modelId="{D4665924-CADF-4DA2-82E9-B088A24398A2}" type="presOf" srcId="{6E8D7153-EEBE-4FA8-A4C5-4D5C4F6215D0}" destId="{8582E6BD-16F0-4E3F-9355-E63A514F48D1}" srcOrd="0" destOrd="0"/>
    <dgm:cxn modelId="{5789DC1C-C0E2-4219-AC6E-66D7092BE9AC}" type="presParOf" srcId="{5E66B0CE-92DD-4BC0-A5B3-F05FAE11942E}" destId="{E85816F3-8399-487D-8337-564AF566B79E}" srcOrd="4" destOrd="0"/>
    <dgm:cxn modelId="{7106533F-F159-45CE-90D0-FDBF6A7E8F12}" type="presOf" srcId="{605010CB-3C47-4EF1-B372-AE45675EA06E}" destId="{E85816F3-8399-487D-8337-564AF566B79E}" srcOrd="0" destOrd="0"/>
    <dgm:cxn modelId="{146F72EB-1E5A-4093-B8D1-B53F17790CEB}" type="presParOf" srcId="{5E66B0CE-92DD-4BC0-A5B3-F05FAE11942E}" destId="{797349B4-D42A-43B1-AD98-D0EABCA3F57A}" srcOrd="5" destOrd="0"/>
    <dgm:cxn modelId="{5CDAA300-E57F-4A77-857B-F2C11853ADA8}" type="presParOf" srcId="{797349B4-D42A-43B1-AD98-D0EABCA3F57A}" destId="{E94AFB8E-EE38-4434-BB46-CECE91492435}" srcOrd="0" destOrd="0"/>
    <dgm:cxn modelId="{A718D2DB-0518-423E-99A8-B244E0B7CD91}" type="presParOf" srcId="{797349B4-D42A-43B1-AD98-D0EABCA3F57A}" destId="{47307200-F510-446A-9074-168927E0F942}" srcOrd="1" destOrd="0"/>
    <dgm:cxn modelId="{459C4305-E2FF-4F4A-9042-9C07DE1751EC}" type="presParOf" srcId="{797349B4-D42A-43B1-AD98-D0EABCA3F57A}" destId="{864FF817-882B-4367-9B16-B3C7ECBCBB3C}" srcOrd="2" destOrd="0"/>
    <dgm:cxn modelId="{0F204BB8-0533-42EB-AEC7-0FC08025EA57}" type="presParOf" srcId="{E94AFB8E-EE38-4434-BB46-CECE91492435}" destId="{16037513-5414-4662-976C-A1FCF0A6A335}" srcOrd="0" destOrd="0"/>
    <dgm:cxn modelId="{946CC938-96A2-44A1-A071-77D31EF2F4FE}" type="presOf" srcId="{D8C96FB0-15E5-414E-B0A1-8EFA9C165134}" destId="{16037513-5414-4662-976C-A1FCF0A6A335}" srcOrd="0" destOrd="0"/>
    <dgm:cxn modelId="{2938681F-AC3E-4617-97B7-5881AE8C7ACC}" type="presParOf" srcId="{E94AFB8E-EE38-4434-BB46-CECE91492435}" destId="{8A178FF6-E3EA-4F75-A087-31916F256D53}" srcOrd="1" destOrd="0"/>
    <dgm:cxn modelId="{DEC198AA-80CB-4168-9724-036ED6B6571A}" type="presOf" srcId="{D8C96FB0-15E5-414E-B0A1-8EFA9C165134}" destId="{8A178FF6-E3EA-4F75-A087-31916F256D53}" srcOrd="0" destOrd="0"/>
    <dgm:cxn modelId="{2EC1F70A-2B47-44F4-A796-8E5A66E41BCE}" type="presParOf" srcId="{5E66B0CE-92DD-4BC0-A5B3-F05FAE11942E}" destId="{B3C33BA3-B85A-4D8E-9EB5-34A60AD957AE}" srcOrd="6" destOrd="0"/>
    <dgm:cxn modelId="{DA98C090-C4FE-456C-8CE9-D36AF72FB1CF}" type="presOf" srcId="{5EF13234-0C14-4A12-90B3-A9D48120AC8B}" destId="{B3C33BA3-B85A-4D8E-9EB5-34A60AD957AE}" srcOrd="0" destOrd="0"/>
    <dgm:cxn modelId="{AB0F7F1D-995B-4406-9044-2D8EE38BD0E4}" type="presParOf" srcId="{5E66B0CE-92DD-4BC0-A5B3-F05FAE11942E}" destId="{77AB05F3-BBEF-4BD3-80E9-16D13E367CE9}" srcOrd="7" destOrd="0"/>
    <dgm:cxn modelId="{D11C53DC-D0B8-4CB7-9807-7460F5F074F0}" type="presParOf" srcId="{77AB05F3-BBEF-4BD3-80E9-16D13E367CE9}" destId="{BEF5FEBB-A618-4F85-A5C1-E9EB3843D2E2}" srcOrd="0" destOrd="0"/>
    <dgm:cxn modelId="{A4D94996-AD17-4114-AF4D-8D0CE5DACEDB}" type="presParOf" srcId="{77AB05F3-BBEF-4BD3-80E9-16D13E367CE9}" destId="{3D71AE03-EC39-4AEF-9E8F-E04458EF4549}" srcOrd="1" destOrd="0"/>
    <dgm:cxn modelId="{6DCCC390-9E9F-4149-8D4F-610D6E92BB19}" type="presParOf" srcId="{77AB05F3-BBEF-4BD3-80E9-16D13E367CE9}" destId="{23E11D9E-FF6E-406D-8290-914F31A4DB5B}" srcOrd="2" destOrd="0"/>
    <dgm:cxn modelId="{EEDC0B54-E5F5-47BD-822C-7AB3CC3DC410}" type="presParOf" srcId="{BEF5FEBB-A618-4F85-A5C1-E9EB3843D2E2}" destId="{7A41D247-5468-40D8-90B6-F759FEC0AAFE}" srcOrd="0" destOrd="0"/>
    <dgm:cxn modelId="{6B1960FF-8F0E-4F72-971E-D393F30A6107}" type="presOf" srcId="{D6C9D663-8A56-49D8-BEFB-BA9BC737811C}" destId="{7A41D247-5468-40D8-90B6-F759FEC0AAFE}" srcOrd="0" destOrd="0"/>
    <dgm:cxn modelId="{4B91153C-3CB1-457A-9D7A-EBC8FA507D49}" type="presParOf" srcId="{BEF5FEBB-A618-4F85-A5C1-E9EB3843D2E2}" destId="{E8C4E01A-403C-4B10-B5C5-3705BA86B58F}" srcOrd="1" destOrd="0"/>
    <dgm:cxn modelId="{379C0CC4-05A5-484A-9AF7-FB3D2F191400}" type="presOf" srcId="{D6C9D663-8A56-49D8-BEFB-BA9BC737811C}" destId="{E8C4E01A-403C-4B10-B5C5-3705BA86B58F}" srcOrd="0" destOrd="0"/>
    <dgm:cxn modelId="{57DF55FA-3063-43EC-9472-3341E2B2A17A}" type="presParOf" srcId="{D7FC9999-53F8-4056-A50B-01F3D778B450}" destId="{A427820F-3415-4579-9C13-0975E12F48C7}" srcOrd="2" destOrd="0"/>
    <dgm:cxn modelId="{E682EB96-434A-4BBA-8882-B82C14390300}" type="presOf" srcId="{42980A7E-156A-4416-9332-80FBE7D1B622}" destId="{A427820F-3415-4579-9C13-0975E12F48C7}" srcOrd="0" destOrd="0"/>
    <dgm:cxn modelId="{157100CA-D325-4519-BE9B-E9070D53F3AA}" type="presParOf" srcId="{D7FC9999-53F8-4056-A50B-01F3D778B450}" destId="{5AA363FE-B1D4-4251-A7C3-C61900770365}" srcOrd="3" destOrd="0"/>
    <dgm:cxn modelId="{94FE7444-A1D8-4689-8BDE-545938B55CFF}" type="presParOf" srcId="{5AA363FE-B1D4-4251-A7C3-C61900770365}" destId="{7C636557-8279-436B-AF51-80B0261BFC1B}" srcOrd="0" destOrd="0"/>
    <dgm:cxn modelId="{600E1326-7835-495A-935E-06B457C7FDE4}" type="presParOf" srcId="{5AA363FE-B1D4-4251-A7C3-C61900770365}" destId="{BEA9E9D1-47A6-4170-9B4F-C0E0E9655957}" srcOrd="1" destOrd="0"/>
    <dgm:cxn modelId="{28BEACB4-51C5-410C-8C13-FDEE981A45DC}" type="presParOf" srcId="{5AA363FE-B1D4-4251-A7C3-C61900770365}" destId="{532E6B46-3F7B-4DCE-B698-15577AE1F26A}" srcOrd="2" destOrd="0"/>
    <dgm:cxn modelId="{2A14FA63-48F8-4D30-99B9-8EF5D91D990A}" type="presParOf" srcId="{7C636557-8279-436B-AF51-80B0261BFC1B}" destId="{258A5A59-348C-4553-A161-E7F0016B00B2}" srcOrd="0" destOrd="0"/>
    <dgm:cxn modelId="{F7759BAD-F564-4A98-BE8C-0D90C2F4FD02}" type="presOf" srcId="{5C838693-557C-4A7A-9E90-D555FFE998F1}" destId="{258A5A59-348C-4553-A161-E7F0016B00B2}" srcOrd="0" destOrd="0"/>
    <dgm:cxn modelId="{2ED2CA5F-1D7D-465B-8478-32DEE978D6BC}" type="presParOf" srcId="{7C636557-8279-436B-AF51-80B0261BFC1B}" destId="{691C2FFB-9CA4-4FA4-867D-BC02A4D58CC7}" srcOrd="1" destOrd="0"/>
    <dgm:cxn modelId="{BD06F5AD-7BC3-4800-88A9-888931F0621E}" type="presOf" srcId="{5C838693-557C-4A7A-9E90-D555FFE998F1}" destId="{691C2FFB-9CA4-4FA4-867D-BC02A4D58CC7}" srcOrd="0" destOrd="0"/>
    <dgm:cxn modelId="{78D02592-615B-485B-B06B-2A597F819FA7}" type="presParOf" srcId="{BEA9E9D1-47A6-4170-9B4F-C0E0E9655957}" destId="{7824D93D-E6D8-4645-9399-2F6B46B72628}" srcOrd="0" destOrd="0"/>
    <dgm:cxn modelId="{3AEBFF78-6D74-4553-A9BD-7CFD360D0901}" type="presOf" srcId="{E057D1C2-6984-47F8-A557-B199DC646903}" destId="{7824D93D-E6D8-4645-9399-2F6B46B72628}" srcOrd="0" destOrd="0"/>
    <dgm:cxn modelId="{E56252EE-A75B-4697-8EEE-5ADF2DF67BFB}" type="presParOf" srcId="{BEA9E9D1-47A6-4170-9B4F-C0E0E9655957}" destId="{58B9E36F-5994-4030-9F92-8FEF7DDA977D}" srcOrd="1" destOrd="0"/>
    <dgm:cxn modelId="{4A658BFA-9AD7-4445-BA6B-302456D72F6E}" type="presParOf" srcId="{58B9E36F-5994-4030-9F92-8FEF7DDA977D}" destId="{FB2FC8A7-D969-49B6-BAA3-3F3CD0D515A2}" srcOrd="0" destOrd="0"/>
    <dgm:cxn modelId="{BBB6D993-02A5-41FF-B7C5-D2EB011B2360}" type="presParOf" srcId="{58B9E36F-5994-4030-9F92-8FEF7DDA977D}" destId="{317C3F48-541F-4CE5-AB10-B077F00DF11C}" srcOrd="1" destOrd="0"/>
    <dgm:cxn modelId="{45C97BBA-74A7-43AD-A2A2-E7AD5754F83B}" type="presParOf" srcId="{58B9E36F-5994-4030-9F92-8FEF7DDA977D}" destId="{A2F29594-836A-4A95-9F03-4B759526DE38}" srcOrd="2" destOrd="0"/>
    <dgm:cxn modelId="{981F4CDA-B682-4F64-9952-5741AD4364F2}" type="presParOf" srcId="{FB2FC8A7-D969-49B6-BAA3-3F3CD0D515A2}" destId="{1C7DB55D-8411-435B-80B0-4E42EB401D48}" srcOrd="0" destOrd="0"/>
    <dgm:cxn modelId="{4B64210F-B980-48F3-A77F-093AAC20C7E4}" type="presOf" srcId="{0C8DCC60-3670-4277-B13B-3CE7B6548ECA}" destId="{1C7DB55D-8411-435B-80B0-4E42EB401D48}" srcOrd="0" destOrd="0"/>
    <dgm:cxn modelId="{EC7CF139-81F5-4F13-B090-907724BC4039}" type="presParOf" srcId="{FB2FC8A7-D969-49B6-BAA3-3F3CD0D515A2}" destId="{AAEF6576-8150-494F-9529-DC4458EC8B81}" srcOrd="1" destOrd="0"/>
    <dgm:cxn modelId="{77E337AB-23A5-49FF-985C-581800B48E5B}" type="presOf" srcId="{0C8DCC60-3670-4277-B13B-3CE7B6548ECA}" destId="{AAEF6576-8150-494F-9529-DC4458EC8B81}" srcOrd="0" destOrd="0"/>
    <dgm:cxn modelId="{D574FAF9-C88E-4829-8168-498DA3511116}" type="presParOf" srcId="{BEA9E9D1-47A6-4170-9B4F-C0E0E9655957}" destId="{A1D45B31-C470-45BF-AC92-62016D2C41F8}" srcOrd="2" destOrd="0"/>
    <dgm:cxn modelId="{1E8D7725-382D-436E-B480-2452533EDECA}" type="presOf" srcId="{48B64869-0F5B-462C-A5C2-D5908E215B84}" destId="{A1D45B31-C470-45BF-AC92-62016D2C41F8}" srcOrd="0" destOrd="0"/>
    <dgm:cxn modelId="{24F66467-7946-4046-8449-BD5A02862B0F}" type="presParOf" srcId="{BEA9E9D1-47A6-4170-9B4F-C0E0E9655957}" destId="{FB156AC7-AA90-4F07-8833-67D83E09CF84}" srcOrd="3" destOrd="0"/>
    <dgm:cxn modelId="{DE37A1D3-0CD3-4707-BC54-4E6E673244E0}" type="presParOf" srcId="{FB156AC7-AA90-4F07-8833-67D83E09CF84}" destId="{AC23E942-6C3B-4BA1-9E8E-BBC89B76B95F}" srcOrd="0" destOrd="0"/>
    <dgm:cxn modelId="{D9C3CF6E-846C-4C11-8FED-6CDE5B74DAE2}" type="presParOf" srcId="{FB156AC7-AA90-4F07-8833-67D83E09CF84}" destId="{9091F3E3-D00C-404C-BA83-2278ED992257}" srcOrd="1" destOrd="0"/>
    <dgm:cxn modelId="{93CE6BE9-4DF3-4280-B62A-C5483342FBF3}" type="presParOf" srcId="{FB156AC7-AA90-4F07-8833-67D83E09CF84}" destId="{00381F11-F291-4E50-8A79-9ECC88581E0B}" srcOrd="2" destOrd="0"/>
    <dgm:cxn modelId="{2CF426E0-EAC3-4D79-B1AE-6D536ADDCF77}" type="presParOf" srcId="{AC23E942-6C3B-4BA1-9E8E-BBC89B76B95F}" destId="{497FE219-55F4-4C39-BC57-D6EC9DC55D66}" srcOrd="0" destOrd="0"/>
    <dgm:cxn modelId="{304D45A9-296E-4F54-BA13-E3D9BC5B6E6E}" type="presOf" srcId="{8C3D59F8-E2AB-49CD-97BD-E55FEAD8E6E0}" destId="{497FE219-55F4-4C39-BC57-D6EC9DC55D66}" srcOrd="0" destOrd="0"/>
    <dgm:cxn modelId="{0D520BDF-DD4E-4E2F-A5B1-7B7E6B9F5AFD}" type="presParOf" srcId="{AC23E942-6C3B-4BA1-9E8E-BBC89B76B95F}" destId="{5FBCBA3B-810A-4FCC-832E-C541B7B126B1}" srcOrd="1" destOrd="0"/>
    <dgm:cxn modelId="{301DEB53-60B0-41B0-95C6-A7BBE61568FB}" type="presOf" srcId="{8C3D59F8-E2AB-49CD-97BD-E55FEAD8E6E0}" destId="{5FBCBA3B-810A-4FCC-832E-C541B7B126B1}" srcOrd="0" destOrd="0"/>
    <dgm:cxn modelId="{1963E5AE-4FDB-438E-9BD6-05BAD49F0B87}" type="presParOf" srcId="{BEA9E9D1-47A6-4170-9B4F-C0E0E9655957}" destId="{442B33D7-0FB5-4CF8-98D8-7516B8915D9A}" srcOrd="4" destOrd="0"/>
    <dgm:cxn modelId="{2195C69F-11F8-4DBE-BF7B-341F3EA77578}" type="presOf" srcId="{D7443F6F-0F91-432D-B9A8-27B220F0F215}" destId="{442B33D7-0FB5-4CF8-98D8-7516B8915D9A}" srcOrd="0" destOrd="0"/>
    <dgm:cxn modelId="{348CA5DB-7B46-46FE-8D33-68BF6BCD7E7B}" type="presParOf" srcId="{BEA9E9D1-47A6-4170-9B4F-C0E0E9655957}" destId="{99CF5AF8-E3A5-4111-9D35-81F73EF1F5C7}" srcOrd="5" destOrd="0"/>
    <dgm:cxn modelId="{E88956A1-D0F9-40F1-BAF4-3D6267AF1CAA}" type="presParOf" srcId="{99CF5AF8-E3A5-4111-9D35-81F73EF1F5C7}" destId="{798AF283-63D7-428D-A81A-C0C7A8044A1B}" srcOrd="0" destOrd="0"/>
    <dgm:cxn modelId="{D9E5F4D9-2FEB-4967-8AA5-954D70BB462A}" type="presParOf" srcId="{99CF5AF8-E3A5-4111-9D35-81F73EF1F5C7}" destId="{84F8FEA3-E592-40B9-A427-8F76233487C9}" srcOrd="1" destOrd="0"/>
    <dgm:cxn modelId="{D0C8BED3-10C9-4088-917A-2D0B49E285A8}" type="presParOf" srcId="{99CF5AF8-E3A5-4111-9D35-81F73EF1F5C7}" destId="{E888C7D8-3F4E-41DD-9814-0B88E243199B}" srcOrd="2" destOrd="0"/>
    <dgm:cxn modelId="{24A1CE61-CFB2-4421-8C1F-0A493AA2446B}" type="presParOf" srcId="{798AF283-63D7-428D-A81A-C0C7A8044A1B}" destId="{0E0EEBB0-0AB8-4C02-947D-F0841F5B262F}" srcOrd="0" destOrd="0"/>
    <dgm:cxn modelId="{828F4D01-8E0C-4B3C-939E-34E6B88DC965}" type="presOf" srcId="{B6C43F70-BC7A-47AE-8BA0-2531F4FFC6E9}" destId="{0E0EEBB0-0AB8-4C02-947D-F0841F5B262F}" srcOrd="0" destOrd="0"/>
    <dgm:cxn modelId="{CA12EF3C-74E1-4CFA-8EFD-749B16D7DEBD}" type="presParOf" srcId="{798AF283-63D7-428D-A81A-C0C7A8044A1B}" destId="{DD9A74FE-F3DB-4B2E-9EE4-8CD24986BF28}" srcOrd="1" destOrd="0"/>
    <dgm:cxn modelId="{55CFA215-D1F4-4684-8FA0-C0F4EC5AA490}" type="presOf" srcId="{B6C43F70-BC7A-47AE-8BA0-2531F4FFC6E9}" destId="{DD9A74FE-F3DB-4B2E-9EE4-8CD24986BF28}" srcOrd="0" destOrd="0"/>
    <dgm:cxn modelId="{E8F42CB9-7BE6-4E04-85A9-4FD63C16D92A}" type="presParOf" srcId="{BEA9E9D1-47A6-4170-9B4F-C0E0E9655957}" destId="{0278238E-2A16-48CD-879F-22CFA399D590}" srcOrd="6" destOrd="0"/>
    <dgm:cxn modelId="{C96E8B42-C830-4125-A590-6AAE8B394CB2}" type="presOf" srcId="{0DE61739-E88E-41C6-B404-199BFCC19B7E}" destId="{0278238E-2A16-48CD-879F-22CFA399D590}" srcOrd="0" destOrd="0"/>
    <dgm:cxn modelId="{D67A305E-0105-4C79-A96B-A438AEF58DBB}" type="presParOf" srcId="{BEA9E9D1-47A6-4170-9B4F-C0E0E9655957}" destId="{3E48E20F-82CC-4C9A-938A-79902B3556A1}" srcOrd="7" destOrd="0"/>
    <dgm:cxn modelId="{666B344F-20D0-4A40-9C21-A08E404EBAF3}" type="presParOf" srcId="{3E48E20F-82CC-4C9A-938A-79902B3556A1}" destId="{92594246-DE48-4C61-8B7A-73E19C911899}" srcOrd="0" destOrd="0"/>
    <dgm:cxn modelId="{539B475F-15DF-4622-861F-E0E1880819ED}" type="presParOf" srcId="{3E48E20F-82CC-4C9A-938A-79902B3556A1}" destId="{283B936B-C1CA-4D57-AE22-75FAD013FD6A}" srcOrd="1" destOrd="0"/>
    <dgm:cxn modelId="{12449A65-FF58-42B2-A126-296068EFB569}" type="presParOf" srcId="{3E48E20F-82CC-4C9A-938A-79902B3556A1}" destId="{9A2B01AB-D138-4088-B5FD-10CB3218FAA6}" srcOrd="2" destOrd="0"/>
    <dgm:cxn modelId="{15937C07-0C8B-4AE4-B373-7CC7801192F6}" type="presParOf" srcId="{92594246-DE48-4C61-8B7A-73E19C911899}" destId="{5E179D99-9D3A-48ED-A78C-CCE89467EE68}" srcOrd="0" destOrd="0"/>
    <dgm:cxn modelId="{B6EB8A61-A20D-4F83-A830-F86761B4FBEF}" type="presOf" srcId="{3370C39D-6076-4F55-9177-BB65F430AD84}" destId="{5E179D99-9D3A-48ED-A78C-CCE89467EE68}" srcOrd="0" destOrd="0"/>
    <dgm:cxn modelId="{755E1FFF-3F23-410E-9AF4-EDF77BC51D55}" type="presParOf" srcId="{92594246-DE48-4C61-8B7A-73E19C911899}" destId="{07DEB40F-6085-437D-A6FD-E3114D4D9ED4}" srcOrd="1" destOrd="0"/>
    <dgm:cxn modelId="{4DEEDC33-9AC8-4E4E-A66D-2F3090D44F42}" type="presOf" srcId="{3370C39D-6076-4F55-9177-BB65F430AD84}" destId="{07DEB40F-6085-437D-A6FD-E3114D4D9ED4}" srcOrd="0" destOrd="0"/>
    <dgm:cxn modelId="{DDECCA47-19CE-4EBE-A551-49E42895D590}" type="presParOf" srcId="{D7FC9999-53F8-4056-A50B-01F3D778B450}" destId="{068A3F6A-99E0-433F-BC13-F0DFE12DDA76}" srcOrd="4" destOrd="0"/>
    <dgm:cxn modelId="{142D87F3-2EC8-4D00-A447-0BA62DAE99F8}" type="presOf" srcId="{44005593-2249-4F7F-A028-161C19571C42}" destId="{068A3F6A-99E0-433F-BC13-F0DFE12DDA76}" srcOrd="0" destOrd="0"/>
    <dgm:cxn modelId="{8B841468-0152-4F82-A295-59576A1CF6F1}" type="presParOf" srcId="{D7FC9999-53F8-4056-A50B-01F3D778B450}" destId="{9133BC18-EB1B-4894-A280-59320C03EB5B}" srcOrd="5" destOrd="0"/>
    <dgm:cxn modelId="{95FFC714-B188-4921-B723-9F32C15475EE}" type="presParOf" srcId="{9133BC18-EB1B-4894-A280-59320C03EB5B}" destId="{8C765F64-3FD5-4C4E-A10F-5F5C2D34E73F}" srcOrd="0" destOrd="0"/>
    <dgm:cxn modelId="{419E0AF8-9363-4AB7-BD3D-9FD574270D36}" type="presParOf" srcId="{9133BC18-EB1B-4894-A280-59320C03EB5B}" destId="{10410B01-9FA4-4B9E-B07C-4D3B3AEBD7C5}" srcOrd="1" destOrd="0"/>
    <dgm:cxn modelId="{7D08BE2B-99C0-4DA9-9578-3549C4E20CC0}" type="presParOf" srcId="{9133BC18-EB1B-4894-A280-59320C03EB5B}" destId="{3BBBFE14-DC08-4F6C-9636-CB8E9BD3BA78}" srcOrd="2" destOrd="0"/>
    <dgm:cxn modelId="{0127671C-483B-4171-B8A9-41C50EC3C393}" type="presParOf" srcId="{8C765F64-3FD5-4C4E-A10F-5F5C2D34E73F}" destId="{452920F6-EF1C-4142-A4E2-6C4AFB0B7344}" srcOrd="0" destOrd="0"/>
    <dgm:cxn modelId="{D2C1307F-A025-493C-B927-275B37D4C9D1}" type="presOf" srcId="{3FCB5C78-4597-4C81-8B69-90B9821B8100}" destId="{452920F6-EF1C-4142-A4E2-6C4AFB0B7344}" srcOrd="0" destOrd="0"/>
    <dgm:cxn modelId="{8F59E652-0A41-4E22-B1C8-F56C1DB8BFA3}" type="presParOf" srcId="{8C765F64-3FD5-4C4E-A10F-5F5C2D34E73F}" destId="{9D71E79A-DCA2-4474-942A-C09826A7785A}" srcOrd="1" destOrd="0"/>
    <dgm:cxn modelId="{420B84A5-E282-4425-9169-39C4E0C211A0}" type="presOf" srcId="{3FCB5C78-4597-4C81-8B69-90B9821B8100}" destId="{9D71E79A-DCA2-4474-942A-C09826A7785A}" srcOrd="0" destOrd="0"/>
    <dgm:cxn modelId="{934CB350-EF25-49BC-AB49-19DBD0E466E3}" type="presParOf" srcId="{10410B01-9FA4-4B9E-B07C-4D3B3AEBD7C5}" destId="{6469487C-F427-4F91-8725-6E67E6289603}" srcOrd="0" destOrd="0"/>
    <dgm:cxn modelId="{CBEF41DD-0EA7-4105-B7FB-9B95E50FA501}" type="presOf" srcId="{600658CE-00C8-417B-ACE2-A57AF9BF490A}" destId="{6469487C-F427-4F91-8725-6E67E6289603}" srcOrd="0" destOrd="0"/>
    <dgm:cxn modelId="{8F806810-765F-4EED-9595-1B2B1BBB287C}" type="presParOf" srcId="{10410B01-9FA4-4B9E-B07C-4D3B3AEBD7C5}" destId="{3DC953DA-5C93-4A40-A2EB-467DE070B527}" srcOrd="1" destOrd="0"/>
    <dgm:cxn modelId="{73FCC61E-0AE8-4554-8CEA-AC5F9BCFC7B3}" type="presParOf" srcId="{3DC953DA-5C93-4A40-A2EB-467DE070B527}" destId="{3357A82A-485B-41C2-AA48-8830834C8296}" srcOrd="0" destOrd="0"/>
    <dgm:cxn modelId="{A752D9CC-E7F4-447B-B58D-B314EEBA13C9}" type="presParOf" srcId="{3DC953DA-5C93-4A40-A2EB-467DE070B527}" destId="{33E4BA25-DE96-4475-AEC6-4E9FDB0EA648}" srcOrd="1" destOrd="0"/>
    <dgm:cxn modelId="{45946DC1-61C7-43BD-8022-1D2E14CF05EF}" type="presParOf" srcId="{3DC953DA-5C93-4A40-A2EB-467DE070B527}" destId="{78890F46-9341-4D83-A689-03799C3D391B}" srcOrd="2" destOrd="0"/>
    <dgm:cxn modelId="{3867CBBD-4687-46C8-B43B-5A4CB927137A}" type="presParOf" srcId="{3357A82A-485B-41C2-AA48-8830834C8296}" destId="{A75F5F7C-B036-494E-8AA0-DC6BAA063535}" srcOrd="0" destOrd="0"/>
    <dgm:cxn modelId="{D9F02D9A-FAAF-4800-B2B4-2F7F45FFEDA1}" type="presOf" srcId="{18096512-11C5-44F2-A3E4-CA0CAC8B427F}" destId="{A75F5F7C-B036-494E-8AA0-DC6BAA063535}" srcOrd="0" destOrd="0"/>
    <dgm:cxn modelId="{C92DD635-8951-4FD9-A02D-3E7F64AC4F88}" type="presParOf" srcId="{3357A82A-485B-41C2-AA48-8830834C8296}" destId="{53CFBF91-1736-438F-A325-610513E926C4}" srcOrd="1" destOrd="0"/>
    <dgm:cxn modelId="{4C0D08BD-030B-422B-9F4A-FCFD49039D28}" type="presOf" srcId="{18096512-11C5-44F2-A3E4-CA0CAC8B427F}" destId="{53CFBF91-1736-438F-A325-610513E926C4}" srcOrd="0" destOrd="0"/>
    <dgm:cxn modelId="{D2C23E71-E9F6-4E33-BAEF-BCEFD88C2D8D}" type="presParOf" srcId="{10410B01-9FA4-4B9E-B07C-4D3B3AEBD7C5}" destId="{0BD38817-59F6-4769-BB1B-5609569FE67F}" srcOrd="2" destOrd="0"/>
    <dgm:cxn modelId="{6911CE00-0968-4605-902B-CCBFB6B34590}" type="presOf" srcId="{72F4EFFB-C71C-4EFA-BBB6-DCC0AFA2A0AF}" destId="{0BD38817-59F6-4769-BB1B-5609569FE67F}" srcOrd="0" destOrd="0"/>
    <dgm:cxn modelId="{6D8AAFB5-429A-4699-9C37-EFBC8CF093AA}" type="presParOf" srcId="{10410B01-9FA4-4B9E-B07C-4D3B3AEBD7C5}" destId="{E1398911-3A88-44FB-85BD-C71071BB8CBE}" srcOrd="3" destOrd="0"/>
    <dgm:cxn modelId="{4CE602E9-5624-497E-9168-131A516092A7}" type="presParOf" srcId="{E1398911-3A88-44FB-85BD-C71071BB8CBE}" destId="{7EE98499-0C90-416B-9806-7EC76044B5D6}" srcOrd="0" destOrd="0"/>
    <dgm:cxn modelId="{2B724465-B299-46BC-BD44-CB749696838E}" type="presParOf" srcId="{E1398911-3A88-44FB-85BD-C71071BB8CBE}" destId="{153C0C15-FBFB-4E13-89BA-00FD1F9CB793}" srcOrd="1" destOrd="0"/>
    <dgm:cxn modelId="{296873BC-5BC8-4C0C-82EE-0E2862F55542}" type="presParOf" srcId="{E1398911-3A88-44FB-85BD-C71071BB8CBE}" destId="{F90DD758-A71E-4489-9C19-526C3442715C}" srcOrd="2" destOrd="0"/>
    <dgm:cxn modelId="{A555A6D8-A15F-4ADC-A049-9FF24438A627}" type="presParOf" srcId="{7EE98499-0C90-416B-9806-7EC76044B5D6}" destId="{2631E095-8D1B-413B-B4A1-FF9D50C5A2D9}" srcOrd="0" destOrd="0"/>
    <dgm:cxn modelId="{03CFCDD7-D15F-4465-94C3-36E055DA75D8}" type="presOf" srcId="{06A51A28-283A-49C0-BC28-334BA3DE14B9}" destId="{2631E095-8D1B-413B-B4A1-FF9D50C5A2D9}" srcOrd="0" destOrd="0"/>
    <dgm:cxn modelId="{DEACA14E-42CC-46B1-9929-91E8E0455356}" type="presParOf" srcId="{7EE98499-0C90-416B-9806-7EC76044B5D6}" destId="{7691BD20-CDB6-4579-B458-2EDC26F5F4EC}" srcOrd="1" destOrd="0"/>
    <dgm:cxn modelId="{EBDEA1A2-E876-429C-81B6-7F45C49E1AA9}" type="presOf" srcId="{06A51A28-283A-49C0-BC28-334BA3DE14B9}" destId="{7691BD20-CDB6-4579-B458-2EDC26F5F4EC}" srcOrd="0" destOrd="0"/>
    <dgm:cxn modelId="{E9B0EFDC-CBC5-408E-9A8D-62F9BF97B14B}" type="presParOf" srcId="{10410B01-9FA4-4B9E-B07C-4D3B3AEBD7C5}" destId="{199B2595-149D-47D0-A99A-17BCBFA7A2F4}" srcOrd="4" destOrd="0"/>
    <dgm:cxn modelId="{CDC5881E-0742-425D-834B-1EFF6D47857B}" type="presOf" srcId="{27C4621D-62A5-4621-8452-7CBA64F3CB1E}" destId="{199B2595-149D-47D0-A99A-17BCBFA7A2F4}" srcOrd="0" destOrd="0"/>
    <dgm:cxn modelId="{E9DF4B40-9397-4BBD-B2F7-8737656FBE57}" type="presParOf" srcId="{10410B01-9FA4-4B9E-B07C-4D3B3AEBD7C5}" destId="{96937AC6-1B50-429F-AE92-8C5CB0307EA0}" srcOrd="5" destOrd="0"/>
    <dgm:cxn modelId="{841D8F1E-6B67-4910-8FD8-F060F0A27B31}" type="presParOf" srcId="{96937AC6-1B50-429F-AE92-8C5CB0307EA0}" destId="{13E867F5-6FF3-4576-9D18-2B7D480F7E4E}" srcOrd="0" destOrd="0"/>
    <dgm:cxn modelId="{798F9C75-E977-415A-88AF-817F5C600E12}" type="presParOf" srcId="{96937AC6-1B50-429F-AE92-8C5CB0307EA0}" destId="{41D972B3-4971-415A-B0A6-93D52E7AA1CA}" srcOrd="1" destOrd="0"/>
    <dgm:cxn modelId="{D4011E75-4FD7-4320-8702-6DB318CE85C3}" type="presParOf" srcId="{96937AC6-1B50-429F-AE92-8C5CB0307EA0}" destId="{B4D83BFB-3883-4F0B-87F1-FE6583C248B5}" srcOrd="2" destOrd="0"/>
    <dgm:cxn modelId="{2D906645-4310-4CD4-9965-7F11A27F3FFC}" type="presParOf" srcId="{13E867F5-6FF3-4576-9D18-2B7D480F7E4E}" destId="{77F4027B-8639-45B2-B4E4-C5A47743F70A}" srcOrd="0" destOrd="0"/>
    <dgm:cxn modelId="{66859FEA-2E26-424E-8864-AD4C492CF26D}" type="presOf" srcId="{752D17A7-8D2D-4125-8C4C-431224425C5F}" destId="{77F4027B-8639-45B2-B4E4-C5A47743F70A}" srcOrd="0" destOrd="0"/>
    <dgm:cxn modelId="{CDC76353-8FA0-4531-AB17-2BE4EB09BF96}" type="presParOf" srcId="{13E867F5-6FF3-4576-9D18-2B7D480F7E4E}" destId="{21BBF364-41D2-4921-9472-D710255594A1}" srcOrd="1" destOrd="0"/>
    <dgm:cxn modelId="{8E4E3381-CF58-451E-9098-2060F43BA542}" type="presOf" srcId="{752D17A7-8D2D-4125-8C4C-431224425C5F}" destId="{21BBF364-41D2-4921-9472-D710255594A1}" srcOrd="0" destOrd="0"/>
    <dgm:cxn modelId="{27EF7152-DCD9-4DD2-B203-EFACF83103BB}" type="presParOf" srcId="{10410B01-9FA4-4B9E-B07C-4D3B3AEBD7C5}" destId="{502DB150-5691-4DD3-87AE-B739C248AA5B}" srcOrd="6" destOrd="0"/>
    <dgm:cxn modelId="{5D6A5C4E-148B-4DE3-825F-85445C62F8F9}" type="presOf" srcId="{211A37DD-394E-4E13-90B0-3D3FDBCE159C}" destId="{502DB150-5691-4DD3-87AE-B739C248AA5B}" srcOrd="0" destOrd="0"/>
    <dgm:cxn modelId="{57A687C8-B4B7-4826-AF8F-06DC12872BB3}" type="presParOf" srcId="{10410B01-9FA4-4B9E-B07C-4D3B3AEBD7C5}" destId="{817C7714-11DE-4EE8-B832-170B68FDCE94}" srcOrd="7" destOrd="0"/>
    <dgm:cxn modelId="{DC69AED9-9174-48B7-8E37-C6B4B9D2E315}" type="presParOf" srcId="{817C7714-11DE-4EE8-B832-170B68FDCE94}" destId="{03527C57-B193-4928-8406-360A114F9555}" srcOrd="0" destOrd="0"/>
    <dgm:cxn modelId="{31E95E79-4EEF-46F9-9F5F-8BF3F8AB9885}" type="presParOf" srcId="{817C7714-11DE-4EE8-B832-170B68FDCE94}" destId="{9FA87103-B6BA-4BA0-8EE5-4080480A111C}" srcOrd="1" destOrd="0"/>
    <dgm:cxn modelId="{7F8DA016-2FB2-4109-A538-95958066ABCD}" type="presParOf" srcId="{817C7714-11DE-4EE8-B832-170B68FDCE94}" destId="{43B703B5-BC1E-4EC8-A716-615549D1FCFE}" srcOrd="2" destOrd="0"/>
    <dgm:cxn modelId="{B182C38D-DA9C-492B-83DF-4AFD380E6C59}" type="presParOf" srcId="{03527C57-B193-4928-8406-360A114F9555}" destId="{A8BE3F1D-1D23-48E6-A97A-E632644DE7B3}" srcOrd="0" destOrd="0"/>
    <dgm:cxn modelId="{6E749BDA-FD8E-4A3E-960D-F05BF0453D80}" type="presOf" srcId="{F84D2C1B-DAD7-49B3-B61A-EF6E737D6192}" destId="{A8BE3F1D-1D23-48E6-A97A-E632644DE7B3}" srcOrd="0" destOrd="0"/>
    <dgm:cxn modelId="{54F645F5-ACEB-4ED4-A564-E3935143839E}" type="presParOf" srcId="{03527C57-B193-4928-8406-360A114F9555}" destId="{615E0056-727F-45AF-86DA-9FAD28E220EE}" srcOrd="1" destOrd="0"/>
    <dgm:cxn modelId="{A1F7074C-959A-4110-BDBA-482152905ACA}" type="presOf" srcId="{F84D2C1B-DAD7-49B3-B61A-EF6E737D6192}" destId="{615E0056-727F-45AF-86DA-9FAD28E220EE}" srcOrd="0" destOrd="0"/>
    <dgm:cxn modelId="{D11A7B6B-C27B-43A1-A400-DB43087CCCDC}" type="presParOf" srcId="{D7FC9999-53F8-4056-A50B-01F3D778B450}" destId="{F13B549A-7499-4F59-9F92-E5E18865AA18}" srcOrd="6" destOrd="0"/>
    <dgm:cxn modelId="{48DCC1E7-A090-4B6C-BDC6-519BB491E482}" type="presOf" srcId="{8D030931-3731-4823-B3BE-F5791E954FFC}" destId="{F13B549A-7499-4F59-9F92-E5E18865AA18}" srcOrd="0" destOrd="0"/>
    <dgm:cxn modelId="{7911A591-E8FD-488D-B939-7DA5540BF631}" type="presParOf" srcId="{D7FC9999-53F8-4056-A50B-01F3D778B450}" destId="{B8D9D3C0-984D-4F89-9559-E528F032F49B}" srcOrd="7" destOrd="0"/>
    <dgm:cxn modelId="{876ADB3E-B7E1-4112-9A82-ED46C36C6AF0}" type="presParOf" srcId="{B8D9D3C0-984D-4F89-9559-E528F032F49B}" destId="{1E6CFC31-E729-4853-AA78-56BFB7BC2358}" srcOrd="0" destOrd="0"/>
    <dgm:cxn modelId="{292A1E8B-A003-4E5E-BC24-6E5D1FC8E993}" type="presParOf" srcId="{B8D9D3C0-984D-4F89-9559-E528F032F49B}" destId="{51984DF8-3081-4562-9319-EB7F0CAA1BB2}" srcOrd="1" destOrd="0"/>
    <dgm:cxn modelId="{42F10824-FAE1-4A29-9438-3321BD99423D}" type="presParOf" srcId="{B8D9D3C0-984D-4F89-9559-E528F032F49B}" destId="{2345E646-8939-427D-9043-CFB8D57CB351}" srcOrd="2" destOrd="0"/>
    <dgm:cxn modelId="{F8874071-75FB-48B6-ACD2-83C6D9D6BE0E}" type="presParOf" srcId="{1E6CFC31-E729-4853-AA78-56BFB7BC2358}" destId="{52051917-3988-4A52-8BAC-DBF28F5DDE79}" srcOrd="0" destOrd="0"/>
    <dgm:cxn modelId="{03010894-84A3-49B4-BC45-42468FFAB3DE}" type="presOf" srcId="{C7EDC805-ECEF-41E3-83B2-400CFE0781F1}" destId="{52051917-3988-4A52-8BAC-DBF28F5DDE79}" srcOrd="0" destOrd="0"/>
    <dgm:cxn modelId="{E5624775-A050-46E1-8F9E-A75A37A52EFD}" type="presParOf" srcId="{1E6CFC31-E729-4853-AA78-56BFB7BC2358}" destId="{575BEC22-ECB5-4E08-BFF4-446F9370D916}" srcOrd="1" destOrd="0"/>
    <dgm:cxn modelId="{66FF9F5F-6F0A-4145-B8F3-8E628DF68D8E}" type="presOf" srcId="{C7EDC805-ECEF-41E3-83B2-400CFE0781F1}" destId="{575BEC22-ECB5-4E08-BFF4-446F9370D916}" srcOrd="0" destOrd="0"/>
    <dgm:cxn modelId="{97423BFC-2D0E-40AA-BBB3-594ADB319AD0}" type="presParOf" srcId="{51984DF8-3081-4562-9319-EB7F0CAA1BB2}" destId="{A4FE7992-B491-4556-BC77-380427BCB42A}" srcOrd="0" destOrd="0"/>
    <dgm:cxn modelId="{DBBDC91A-2F03-4B93-AFBF-CB748C54EE20}" type="presOf" srcId="{8D8FEC9B-86C2-4E31-A342-F53F75D2502B}" destId="{A4FE7992-B491-4556-BC77-380427BCB42A}" srcOrd="0" destOrd="0"/>
    <dgm:cxn modelId="{9E8230AA-3BDF-4012-88F8-00C1A6C9BCC9}" type="presParOf" srcId="{51984DF8-3081-4562-9319-EB7F0CAA1BB2}" destId="{CAB20CED-4F4B-4F03-A9B6-EAE5B16FE9A7}" srcOrd="1" destOrd="0"/>
    <dgm:cxn modelId="{92FB4BA8-885F-4B94-A512-ACD96729DC7E}" type="presParOf" srcId="{CAB20CED-4F4B-4F03-A9B6-EAE5B16FE9A7}" destId="{74C0860D-3C35-4888-8C2B-26413678F18C}" srcOrd="0" destOrd="0"/>
    <dgm:cxn modelId="{ADBD3E2F-7ADA-41A1-8872-B4A86DF15720}" type="presParOf" srcId="{CAB20CED-4F4B-4F03-A9B6-EAE5B16FE9A7}" destId="{885D9E5A-45CD-4865-B354-A63960A3F8C9}" srcOrd="1" destOrd="0"/>
    <dgm:cxn modelId="{061ED457-F458-4831-A655-FF5E9AA0FA59}" type="presParOf" srcId="{CAB20CED-4F4B-4F03-A9B6-EAE5B16FE9A7}" destId="{61AC8BC9-D8E7-494A-8E30-B1CE68E5901C}" srcOrd="2" destOrd="0"/>
    <dgm:cxn modelId="{1A3B7F48-F450-4A08-87D9-CE7852E65FDE}" type="presParOf" srcId="{74C0860D-3C35-4888-8C2B-26413678F18C}" destId="{6691411D-56CA-4D8F-ABE9-82E72F6C8A87}" srcOrd="0" destOrd="0"/>
    <dgm:cxn modelId="{C5CDDABF-E68D-41CE-BD1B-0950BB135F9D}" type="presOf" srcId="{3D9CD312-8DBB-4580-9858-9A9453138AA7}" destId="{6691411D-56CA-4D8F-ABE9-82E72F6C8A87}" srcOrd="0" destOrd="0"/>
    <dgm:cxn modelId="{E15A3A3E-106E-4BB9-8342-67A59B2392AF}" type="presParOf" srcId="{74C0860D-3C35-4888-8C2B-26413678F18C}" destId="{560E2289-5B5F-43D7-86E6-DE65C4AF6764}" srcOrd="1" destOrd="0"/>
    <dgm:cxn modelId="{F30200A0-1C3C-47D9-AF9E-FA84CB5490AB}" type="presOf" srcId="{3D9CD312-8DBB-4580-9858-9A9453138AA7}" destId="{560E2289-5B5F-43D7-86E6-DE65C4AF6764}" srcOrd="0" destOrd="0"/>
    <dgm:cxn modelId="{26EC77EB-5461-40EB-A4A8-62BD3369BCE1}" type="presParOf" srcId="{51984DF8-3081-4562-9319-EB7F0CAA1BB2}" destId="{362486D4-B1F9-4ABE-A589-A24A1F360792}" srcOrd="2" destOrd="0"/>
    <dgm:cxn modelId="{8F70721F-3CB3-4DEC-9742-D9C131F45482}" type="presOf" srcId="{261CA810-9B7C-4F51-BEC5-24947DD97F8A}" destId="{362486D4-B1F9-4ABE-A589-A24A1F360792}" srcOrd="0" destOrd="0"/>
    <dgm:cxn modelId="{F227B626-AC15-4400-B9CF-31B52DA0E0EA}" type="presParOf" srcId="{51984DF8-3081-4562-9319-EB7F0CAA1BB2}" destId="{4B8E92C5-5647-4290-96C2-7F8CAFB9FE66}" srcOrd="3" destOrd="0"/>
    <dgm:cxn modelId="{A7BF361D-8952-4336-A24B-0E30C961ED86}" type="presParOf" srcId="{4B8E92C5-5647-4290-96C2-7F8CAFB9FE66}" destId="{1B4EE6AB-EF2C-46B5-A35C-0580B86FB99F}" srcOrd="0" destOrd="0"/>
    <dgm:cxn modelId="{2EFD1E45-9BD7-4580-8033-5CEE0074A89E}" type="presParOf" srcId="{4B8E92C5-5647-4290-96C2-7F8CAFB9FE66}" destId="{85CE75C0-7827-40ED-A64A-4F2C6B1B6B1F}" srcOrd="1" destOrd="0"/>
    <dgm:cxn modelId="{65F6D32A-EDC8-47A0-B163-C1E29C4865E6}" type="presParOf" srcId="{4B8E92C5-5647-4290-96C2-7F8CAFB9FE66}" destId="{76A4EC4E-34FC-48EF-BB74-5CCF214202C5}" srcOrd="2" destOrd="0"/>
    <dgm:cxn modelId="{22E72FFC-5BBB-420E-A7AF-E74DC580D5BF}" type="presParOf" srcId="{1B4EE6AB-EF2C-46B5-A35C-0580B86FB99F}" destId="{5BC83D09-4581-44B0-98CC-1CEF8DBC7840}" srcOrd="0" destOrd="0"/>
    <dgm:cxn modelId="{7DA0CE9F-2CF2-4A13-B52D-D82EA29D8C66}" type="presOf" srcId="{A62E9412-1FE3-473D-8467-60505DAA4EB9}" destId="{5BC83D09-4581-44B0-98CC-1CEF8DBC7840}" srcOrd="0" destOrd="0"/>
    <dgm:cxn modelId="{4D5F1CAA-E96A-48B2-A4BA-7909719214AA}" type="presParOf" srcId="{1B4EE6AB-EF2C-46B5-A35C-0580B86FB99F}" destId="{80D509A4-4252-4B76-8C10-D9EF61566043}" srcOrd="1" destOrd="0"/>
    <dgm:cxn modelId="{EA29977F-4E60-4616-BA53-8A9B3EFBB29F}" type="presOf" srcId="{A62E9412-1FE3-473D-8467-60505DAA4EB9}" destId="{80D509A4-4252-4B76-8C10-D9EF61566043}" srcOrd="0" destOrd="0"/>
    <dgm:cxn modelId="{31DDA2A0-599A-468B-A8BB-4E2E38361B63}" type="presParOf" srcId="{51984DF8-3081-4562-9319-EB7F0CAA1BB2}" destId="{E1ABECAC-3937-4895-967A-4D240184812C}" srcOrd="4" destOrd="0"/>
    <dgm:cxn modelId="{7E881F14-F929-4284-A1F3-121F037831B5}" type="presOf" srcId="{A311AAF3-0FCB-493E-A544-49F57A2D47F1}" destId="{E1ABECAC-3937-4895-967A-4D240184812C}" srcOrd="0" destOrd="0"/>
    <dgm:cxn modelId="{9FADCCA9-63EB-440A-86B1-5E714874E8CA}" type="presParOf" srcId="{51984DF8-3081-4562-9319-EB7F0CAA1BB2}" destId="{D49B187C-074B-458F-9D03-A50198CA18C3}" srcOrd="5" destOrd="0"/>
    <dgm:cxn modelId="{22936CEC-8302-49B3-9691-29F2EB142583}" type="presParOf" srcId="{D49B187C-074B-458F-9D03-A50198CA18C3}" destId="{A7343441-CB31-430B-81B1-E2EB4F57F7A9}" srcOrd="0" destOrd="0"/>
    <dgm:cxn modelId="{ABCA3E66-2DF4-4071-815A-6C2999A9C3E5}" type="presParOf" srcId="{D49B187C-074B-458F-9D03-A50198CA18C3}" destId="{C91F2181-58B4-4182-B387-93321F20F49D}" srcOrd="1" destOrd="0"/>
    <dgm:cxn modelId="{E0938199-7403-4F01-8802-846A1B75F7EF}" type="presParOf" srcId="{D49B187C-074B-458F-9D03-A50198CA18C3}" destId="{EEFAC91A-A627-446B-AAD7-6EA872E51494}" srcOrd="2" destOrd="0"/>
    <dgm:cxn modelId="{92AF68C4-0C66-48DD-86C1-9C0A8555C1C3}" type="presParOf" srcId="{A7343441-CB31-430B-81B1-E2EB4F57F7A9}" destId="{825CD575-6277-4D25-B11E-E55516F92DCF}" srcOrd="0" destOrd="0"/>
    <dgm:cxn modelId="{88B91E89-3BBC-4839-8B68-3B4D0107147E}" type="presOf" srcId="{72F5912F-90F2-43D0-9701-040F8504B22E}" destId="{825CD575-6277-4D25-B11E-E55516F92DCF}" srcOrd="0" destOrd="0"/>
    <dgm:cxn modelId="{3EEC564D-0587-4450-82C4-51F9DDB139C7}" type="presParOf" srcId="{A7343441-CB31-430B-81B1-E2EB4F57F7A9}" destId="{3B014F87-1DD2-4200-9E84-6362D23B58B5}" srcOrd="1" destOrd="0"/>
    <dgm:cxn modelId="{D887B55D-E817-4D8F-800F-B946C4DEF79F}" type="presOf" srcId="{72F5912F-90F2-43D0-9701-040F8504B22E}" destId="{3B014F87-1DD2-4200-9E84-6362D23B58B5}" srcOrd="0" destOrd="0"/>
    <dgm:cxn modelId="{CDE27411-E051-4772-800E-14C0EB845859}" type="presParOf" srcId="{51984DF8-3081-4562-9319-EB7F0CAA1BB2}" destId="{A82F7B74-8DE1-4570-AF32-D0114CBBF57E}" srcOrd="6" destOrd="0"/>
    <dgm:cxn modelId="{88783DDE-2D0B-4246-BC18-E9835CE2BACF}" type="presOf" srcId="{E4A049D0-36A4-414A-92CF-B111F212D990}" destId="{A82F7B74-8DE1-4570-AF32-D0114CBBF57E}" srcOrd="0" destOrd="0"/>
    <dgm:cxn modelId="{E96B5C7B-33F2-4271-BD3B-6B8A98720717}" type="presParOf" srcId="{51984DF8-3081-4562-9319-EB7F0CAA1BB2}" destId="{C06CA7F6-8A0F-46C1-8150-63FD1731BD4D}" srcOrd="7" destOrd="0"/>
    <dgm:cxn modelId="{E52CD7D1-15D4-4BBE-8EEC-C5DFC29C3376}" type="presParOf" srcId="{C06CA7F6-8A0F-46C1-8150-63FD1731BD4D}" destId="{2BFC48D7-642C-45EA-B6F0-5F8FB7D51272}" srcOrd="0" destOrd="0"/>
    <dgm:cxn modelId="{63489915-3B36-4FC5-9DD7-F8BDD3771551}" type="presParOf" srcId="{C06CA7F6-8A0F-46C1-8150-63FD1731BD4D}" destId="{5E7928C7-72DF-4114-9058-8C20CDEA4E90}" srcOrd="1" destOrd="0"/>
    <dgm:cxn modelId="{3A0F4BB7-F9E1-4AD8-BD05-823EE1B28A9E}" type="presParOf" srcId="{C06CA7F6-8A0F-46C1-8150-63FD1731BD4D}" destId="{5AC16F38-8568-4F9B-9C1F-93CCAC5E0052}" srcOrd="2" destOrd="0"/>
    <dgm:cxn modelId="{C4DBC6B6-626F-40D9-BC1E-528EC8540D70}" type="presParOf" srcId="{2BFC48D7-642C-45EA-B6F0-5F8FB7D51272}" destId="{61E7F933-1A39-402C-811A-09D075507538}" srcOrd="0" destOrd="0"/>
    <dgm:cxn modelId="{C142FB30-55ED-4E69-AF71-93221ECEC006}" type="presOf" srcId="{9DEACA37-F368-4D75-9E12-BE9820EC332D}" destId="{61E7F933-1A39-402C-811A-09D075507538}" srcOrd="0" destOrd="0"/>
    <dgm:cxn modelId="{95BE59A9-EC23-485E-9142-E96D593A2760}" type="presParOf" srcId="{2BFC48D7-642C-45EA-B6F0-5F8FB7D51272}" destId="{81019858-C32A-4093-BF6D-4FBEAB0F86B6}" srcOrd="1" destOrd="0"/>
    <dgm:cxn modelId="{381B20EC-A423-4FCC-B1D2-C6B4AA9FEC5E}" type="presOf" srcId="{9DEACA37-F368-4D75-9E12-BE9820EC332D}" destId="{81019858-C32A-4093-BF6D-4FBEAB0F86B6}" srcOrd="0" destOrd="0"/>
    <dgm:cxn modelId="{8F999BB4-FFA0-4FCA-939C-E79CE6FD52FC}" type="presParOf" srcId="{D7FC9999-53F8-4056-A50B-01F3D778B450}" destId="{FF70C1F2-4E95-4265-9191-4DC63AFA951C}" srcOrd="8" destOrd="0"/>
    <dgm:cxn modelId="{5A1B1081-1508-4E9A-BA4B-2911FA3E643C}" type="presOf" srcId="{B2F400A1-924B-4E4C-AB13-A6D9FF19EF25}" destId="{FF70C1F2-4E95-4265-9191-4DC63AFA951C}" srcOrd="0" destOrd="0"/>
    <dgm:cxn modelId="{92A52A43-BDAB-4CFF-A24E-04E9815DB1AD}" type="presParOf" srcId="{D7FC9999-53F8-4056-A50B-01F3D778B450}" destId="{C581F12B-5FE3-45FA-A20C-F02811BEFF9D}" srcOrd="9" destOrd="0"/>
    <dgm:cxn modelId="{67AAE390-6B0A-4FE6-A1B5-56301CA7F358}" type="presParOf" srcId="{C581F12B-5FE3-45FA-A20C-F02811BEFF9D}" destId="{30AE1106-8468-4948-BD32-B9D9C1B777CE}" srcOrd="0" destOrd="0"/>
    <dgm:cxn modelId="{1C9F3618-E69B-48E9-A51F-0F928FAAA47A}" type="presParOf" srcId="{C581F12B-5FE3-45FA-A20C-F02811BEFF9D}" destId="{8C2A1637-88B5-48E3-BA04-A484D3661171}" srcOrd="1" destOrd="0"/>
    <dgm:cxn modelId="{1E27BA17-4A82-4530-B82E-050D85EDAF0A}" type="presParOf" srcId="{C581F12B-5FE3-45FA-A20C-F02811BEFF9D}" destId="{950472B5-6E23-4182-9C51-A4D6E4032F80}" srcOrd="2" destOrd="0"/>
    <dgm:cxn modelId="{C3E8379E-054F-4733-B8E9-16B956BA891E}" type="presParOf" srcId="{30AE1106-8468-4948-BD32-B9D9C1B777CE}" destId="{AF95DB2C-6C91-44D1-B7B0-666C779DC034}" srcOrd="0" destOrd="0"/>
    <dgm:cxn modelId="{D1ACE25A-68FB-4264-9F45-B53974EDF261}" type="presOf" srcId="{20FDCAE6-CA90-4568-B31F-0A30C6DDC9E3}" destId="{AF95DB2C-6C91-44D1-B7B0-666C779DC034}" srcOrd="0" destOrd="0"/>
    <dgm:cxn modelId="{707DBBDD-CE8A-45D7-95D6-B03815EA33F7}" type="presParOf" srcId="{30AE1106-8468-4948-BD32-B9D9C1B777CE}" destId="{F92CACCA-DAE7-4825-A3B9-CC75D7E5C630}" srcOrd="1" destOrd="0"/>
    <dgm:cxn modelId="{52CF45F2-5ED0-4021-A3B0-0530ED4FF62F}" type="presOf" srcId="{20FDCAE6-CA90-4568-B31F-0A30C6DDC9E3}" destId="{F92CACCA-DAE7-4825-A3B9-CC75D7E5C630}" srcOrd="0" destOrd="0"/>
    <dgm:cxn modelId="{7A8979AC-332D-4D4E-A2E2-BD92BF0445CF}" type="presParOf" srcId="{8C2A1637-88B5-48E3-BA04-A484D3661171}" destId="{0351F396-CC81-496D-92F8-CD78BA97B0AC}" srcOrd="0" destOrd="0"/>
    <dgm:cxn modelId="{D0E1905E-6883-405D-86E6-6FD6787E9676}" type="presOf" srcId="{E9D841B0-17CC-475D-A79F-0C4D7337CC90}" destId="{0351F396-CC81-496D-92F8-CD78BA97B0AC}" srcOrd="0" destOrd="0"/>
    <dgm:cxn modelId="{8D14A315-DA39-480E-9AE1-213CA5B80861}" type="presParOf" srcId="{8C2A1637-88B5-48E3-BA04-A484D3661171}" destId="{01E61111-E2DE-4C36-B231-35273A72B342}" srcOrd="1" destOrd="0"/>
    <dgm:cxn modelId="{D765F0B0-0D8B-4417-A917-FC75C109067D}" type="presParOf" srcId="{01E61111-E2DE-4C36-B231-35273A72B342}" destId="{D8A08C6C-A56D-4AE9-A58B-86B3667A849C}" srcOrd="0" destOrd="0"/>
    <dgm:cxn modelId="{35AD4C05-3530-480B-8A12-A380282F47B7}" type="presParOf" srcId="{01E61111-E2DE-4C36-B231-35273A72B342}" destId="{1F445296-31DA-4A16-A1C4-C37B047FA55A}" srcOrd="1" destOrd="0"/>
    <dgm:cxn modelId="{34EE79F9-14AB-4762-BEBB-65A96E477F17}" type="presParOf" srcId="{01E61111-E2DE-4C36-B231-35273A72B342}" destId="{CAEC770F-7A40-47CE-A1A8-3B8008CEDA65}" srcOrd="2" destOrd="0"/>
    <dgm:cxn modelId="{82695DEB-76F9-456B-9DFF-08CD8767C1BD}" type="presParOf" srcId="{D8A08C6C-A56D-4AE9-A58B-86B3667A849C}" destId="{00D2D93E-DE16-4768-BDD9-68EB6C0A6B79}" srcOrd="0" destOrd="0"/>
    <dgm:cxn modelId="{174F39D7-F286-4338-924D-722E91D4A1F7}" type="presOf" srcId="{E51F44CD-4EDF-4BF8-8C03-4C39645A746E}" destId="{00D2D93E-DE16-4768-BDD9-68EB6C0A6B79}" srcOrd="0" destOrd="0"/>
    <dgm:cxn modelId="{9210F102-05E3-46E7-A37D-C7E1C5F13876}" type="presParOf" srcId="{D8A08C6C-A56D-4AE9-A58B-86B3667A849C}" destId="{20BCDC12-2B03-4C9E-A0F8-B3BBBA73CF0D}" srcOrd="1" destOrd="0"/>
    <dgm:cxn modelId="{EF3D82D4-F8F3-41FF-8D05-360FBC36AF91}" type="presOf" srcId="{E51F44CD-4EDF-4BF8-8C03-4C39645A746E}" destId="{20BCDC12-2B03-4C9E-A0F8-B3BBBA73CF0D}" srcOrd="0" destOrd="0"/>
    <dgm:cxn modelId="{D67056A9-F0D2-424B-BC68-08AC1F9EF4E1}" type="presParOf" srcId="{8C2A1637-88B5-48E3-BA04-A484D3661171}" destId="{D9497C09-9EDE-4399-BF83-19AE77165920}" srcOrd="2" destOrd="0"/>
    <dgm:cxn modelId="{FF4EC865-900B-4D56-861E-D6C167D94982}" type="presOf" srcId="{7B5BB84D-227E-4E21-A61D-B9D4BF05FB4F}" destId="{D9497C09-9EDE-4399-BF83-19AE77165920}" srcOrd="0" destOrd="0"/>
    <dgm:cxn modelId="{25AB29A8-964A-4145-998D-7C1C10EA893B}" type="presParOf" srcId="{8C2A1637-88B5-48E3-BA04-A484D3661171}" destId="{700AA1EA-55C3-4618-B98E-73DB4E4644CA}" srcOrd="3" destOrd="0"/>
    <dgm:cxn modelId="{B20B6238-D73A-423E-A1CC-C7E97606ACFA}" type="presParOf" srcId="{700AA1EA-55C3-4618-B98E-73DB4E4644CA}" destId="{B636245D-8219-41CA-A249-C280ACFF1224}" srcOrd="0" destOrd="0"/>
    <dgm:cxn modelId="{547D2062-4CA5-4992-9F9F-C9C64F177FE3}" type="presParOf" srcId="{700AA1EA-55C3-4618-B98E-73DB4E4644CA}" destId="{C9F7B01C-A3D4-4414-9765-F2AC53013793}" srcOrd="1" destOrd="0"/>
    <dgm:cxn modelId="{E747A2C6-5D5E-45E0-839B-2292575D2A1B}" type="presParOf" srcId="{700AA1EA-55C3-4618-B98E-73DB4E4644CA}" destId="{A0272332-54DA-4181-81FF-C10E8CC88013}" srcOrd="2" destOrd="0"/>
    <dgm:cxn modelId="{868484F6-6F7B-49FB-A24A-7B529C7FDC33}" type="presParOf" srcId="{B636245D-8219-41CA-A249-C280ACFF1224}" destId="{7875D23F-451F-48AA-BF8B-FA6E4CED2AFD}" srcOrd="0" destOrd="0"/>
    <dgm:cxn modelId="{5B7FB3C8-7853-409C-809B-AA81C708AE4B}" type="presOf" srcId="{EA08DEA6-1534-4330-B0F0-B0663CF1CA31}" destId="{7875D23F-451F-48AA-BF8B-FA6E4CED2AFD}" srcOrd="0" destOrd="0"/>
    <dgm:cxn modelId="{E8B3A185-3125-4F90-9B46-54307B864B2E}" type="presParOf" srcId="{B636245D-8219-41CA-A249-C280ACFF1224}" destId="{71534C52-8918-46BD-8600-7466E86D6BD7}" srcOrd="1" destOrd="0"/>
    <dgm:cxn modelId="{C8C4C449-CEA5-4C9F-A68C-297F6208E9E3}" type="presOf" srcId="{EA08DEA6-1534-4330-B0F0-B0663CF1CA31}" destId="{71534C52-8918-46BD-8600-7466E86D6BD7}" srcOrd="0" destOrd="0"/>
    <dgm:cxn modelId="{1CAE123D-1EC9-48FF-B4C2-F4489F175B84}" type="presParOf" srcId="{8C2A1637-88B5-48E3-BA04-A484D3661171}" destId="{CE31CC54-7E5D-4DFA-AF59-CC8F49670E0A}" srcOrd="4" destOrd="0"/>
    <dgm:cxn modelId="{3708F5B0-0679-487A-B053-87CD642A28E5}" type="presOf" srcId="{859B9E28-B179-4572-8570-510493BBE763}" destId="{CE31CC54-7E5D-4DFA-AF59-CC8F49670E0A}" srcOrd="0" destOrd="0"/>
    <dgm:cxn modelId="{6E9E921F-60AD-473B-B8D5-8DA0FC27F762}" type="presParOf" srcId="{8C2A1637-88B5-48E3-BA04-A484D3661171}" destId="{5674C2D8-DD52-4C8B-B076-42F1A29513FE}" srcOrd="5" destOrd="0"/>
    <dgm:cxn modelId="{512D2FA3-7897-410B-A93C-5F5B31C0B837}" type="presParOf" srcId="{5674C2D8-DD52-4C8B-B076-42F1A29513FE}" destId="{6A00CCA2-7A82-44ED-95C6-623CDF840992}" srcOrd="0" destOrd="0"/>
    <dgm:cxn modelId="{67514004-05E0-47CE-AC39-84FC5F2BEF65}" type="presParOf" srcId="{5674C2D8-DD52-4C8B-B076-42F1A29513FE}" destId="{96C1E338-1841-4406-99A8-B4071AAAE8D5}" srcOrd="1" destOrd="0"/>
    <dgm:cxn modelId="{F78FBFEF-7F11-43CE-A09E-8A7D990A9700}" type="presParOf" srcId="{5674C2D8-DD52-4C8B-B076-42F1A29513FE}" destId="{72B902B4-8C50-4AB6-AE6C-B5C7861041BD}" srcOrd="2" destOrd="0"/>
    <dgm:cxn modelId="{6554060A-2F7B-4BB5-8F8D-60BB80665B6E}" type="presParOf" srcId="{6A00CCA2-7A82-44ED-95C6-623CDF840992}" destId="{2FD23BC6-4FA1-45F2-AC16-7A4021E54CEC}" srcOrd="0" destOrd="0"/>
    <dgm:cxn modelId="{77D45A1E-0D20-474E-9FCE-9C0EAC1B332C}" type="presOf" srcId="{4792132A-CB0B-44C7-9BE9-3209679CAC95}" destId="{2FD23BC6-4FA1-45F2-AC16-7A4021E54CEC}" srcOrd="0" destOrd="0"/>
    <dgm:cxn modelId="{F739F432-4671-4CF8-852A-DB5BDB948673}" type="presParOf" srcId="{6A00CCA2-7A82-44ED-95C6-623CDF840992}" destId="{0B97873D-697C-4223-8B5F-E4EDC7790E38}" srcOrd="1" destOrd="0"/>
    <dgm:cxn modelId="{C09FDF5D-5C32-482A-A9F3-EDE41D7613A5}" type="presOf" srcId="{4792132A-CB0B-44C7-9BE9-3209679CAC95}" destId="{0B97873D-697C-4223-8B5F-E4EDC7790E38}" srcOrd="0" destOrd="0"/>
    <dgm:cxn modelId="{8B26A09D-A98E-4AF4-B717-E67466AF034B}" type="presParOf" srcId="{8C2A1637-88B5-48E3-BA04-A484D3661171}" destId="{7851D3A5-1E13-422C-925B-93DBA14210BA}" srcOrd="6" destOrd="0"/>
    <dgm:cxn modelId="{BB7BCEF6-9D5B-470A-B0BD-927387CD070F}" type="presOf" srcId="{494F87AA-4A1F-4753-9AD3-6B23FB0BFF9F}" destId="{7851D3A5-1E13-422C-925B-93DBA14210BA}" srcOrd="0" destOrd="0"/>
    <dgm:cxn modelId="{A7060CB2-9B8D-4819-B5B9-864BF5E5B55F}" type="presParOf" srcId="{8C2A1637-88B5-48E3-BA04-A484D3661171}" destId="{CF412E5C-8EE3-471E-8033-7F268421E488}" srcOrd="7" destOrd="0"/>
    <dgm:cxn modelId="{3938C339-7412-4AE5-A2E0-6C037DCDB72A}" type="presParOf" srcId="{CF412E5C-8EE3-471E-8033-7F268421E488}" destId="{74E2F5C7-083B-4748-8DF4-1E3543009DC0}" srcOrd="0" destOrd="0"/>
    <dgm:cxn modelId="{AB6D1029-8C00-48C7-9A5D-077AE0DD9909}" type="presParOf" srcId="{CF412E5C-8EE3-471E-8033-7F268421E488}" destId="{8D700473-4829-4CFB-94CB-F21E3CBF7B0F}" srcOrd="1" destOrd="0"/>
    <dgm:cxn modelId="{D7F3381B-7F12-4144-AAA3-58A6D3E0BE28}" type="presParOf" srcId="{CF412E5C-8EE3-471E-8033-7F268421E488}" destId="{488AAF70-B9E9-43D6-A522-8AECBA65FB09}" srcOrd="2" destOrd="0"/>
    <dgm:cxn modelId="{525192AF-39B0-43AD-8867-1F1A23A8C4A6}" type="presParOf" srcId="{74E2F5C7-083B-4748-8DF4-1E3543009DC0}" destId="{B30C4BC9-4A69-44CF-925D-4918BADFDDB1}" srcOrd="0" destOrd="0"/>
    <dgm:cxn modelId="{0D42F0F0-2234-4C49-A17D-A3943F46E74A}" type="presOf" srcId="{63D55776-4DA8-4638-9C2A-E013AA4B9D63}" destId="{B30C4BC9-4A69-44CF-925D-4918BADFDDB1}" srcOrd="0" destOrd="0"/>
    <dgm:cxn modelId="{B62DC47F-9130-49D2-A416-015F6CCD49AC}" type="presParOf" srcId="{74E2F5C7-083B-4748-8DF4-1E3543009DC0}" destId="{8B798687-1E03-474E-A07F-42A34FD8892B}" srcOrd="1" destOrd="0"/>
    <dgm:cxn modelId="{328A29DB-25B9-40BC-9AC4-87D18B23AEAE}" type="presOf" srcId="{63D55776-4DA8-4638-9C2A-E013AA4B9D63}" destId="{8B798687-1E03-474E-A07F-42A34FD8892B}" srcOrd="0" destOrd="0"/>
    <dgm:cxn modelId="{77E2AE8C-4487-47F7-BB42-6895A493D96B}" type="presParOf" srcId="{D7FC9999-53F8-4056-A50B-01F3D778B450}" destId="{64FD0732-D0D0-4389-ABCB-37EB33F3CC88}" srcOrd="10" destOrd="0"/>
    <dgm:cxn modelId="{5F96BE80-B855-417C-AA82-73882A0E1C8D}" type="presOf" srcId="{A15B4759-754C-470D-A7BB-335F1BF6B7F3}" destId="{64FD0732-D0D0-4389-ABCB-37EB33F3CC88}" srcOrd="0" destOrd="0"/>
    <dgm:cxn modelId="{A98851EE-D5E5-4361-86AF-D45BABF4C257}" type="presParOf" srcId="{D7FC9999-53F8-4056-A50B-01F3D778B450}" destId="{548E17C7-7791-4236-A3EC-C3FFBF46A69F}" srcOrd="11" destOrd="0"/>
    <dgm:cxn modelId="{46C30E89-7699-440B-9591-45F5E6E7FC8D}" type="presParOf" srcId="{548E17C7-7791-4236-A3EC-C3FFBF46A69F}" destId="{4A35622E-C7C9-45D5-97BD-3636B390E805}" srcOrd="0" destOrd="0"/>
    <dgm:cxn modelId="{AE13B08F-3106-4357-8CC5-A2DA558A87AF}" type="presParOf" srcId="{548E17C7-7791-4236-A3EC-C3FFBF46A69F}" destId="{BA658B00-7D7A-433E-ABFD-68A2B5AFB9B1}" srcOrd="1" destOrd="0"/>
    <dgm:cxn modelId="{7CC160C0-DF7F-4F6B-BC1C-5D4208CFEAD0}" type="presParOf" srcId="{548E17C7-7791-4236-A3EC-C3FFBF46A69F}" destId="{02648EC6-8E44-404E-81F8-6E3F3FA988BB}" srcOrd="2" destOrd="0"/>
    <dgm:cxn modelId="{691F2DAA-C980-410E-8DC3-ECB93A28FA39}" type="presParOf" srcId="{4A35622E-C7C9-45D5-97BD-3636B390E805}" destId="{020090B3-CFCD-4FC4-9478-2C3750E2528D}" srcOrd="0" destOrd="0"/>
    <dgm:cxn modelId="{2CF6F249-78D0-40B4-BE43-302B01DB54BA}" type="presOf" srcId="{82AA2765-B2F3-4715-8114-4B4B25D1C212}" destId="{020090B3-CFCD-4FC4-9478-2C3750E2528D}" srcOrd="0" destOrd="0"/>
    <dgm:cxn modelId="{D2894C22-8153-405C-A973-D4DC1E0D9CD8}" type="presParOf" srcId="{4A35622E-C7C9-45D5-97BD-3636B390E805}" destId="{516F62D7-7266-4BFA-A03B-2C2F2B834F5C}" srcOrd="1" destOrd="0"/>
    <dgm:cxn modelId="{ADD1D2A9-D969-454C-8276-4A4453ACCC01}" type="presOf" srcId="{82AA2765-B2F3-4715-8114-4B4B25D1C212}" destId="{516F62D7-7266-4BFA-A03B-2C2F2B834F5C}" srcOrd="0" destOrd="0"/>
    <dgm:cxn modelId="{EDD8EC25-29BC-4DC5-9C5E-C0F324C07C9E}" type="presParOf" srcId="{BA658B00-7D7A-433E-ABFD-68A2B5AFB9B1}" destId="{F0EC08AC-3C12-43B6-ABB2-CE479FCD2C2E}" srcOrd="0" destOrd="0"/>
    <dgm:cxn modelId="{B137A215-F475-4EEC-9273-BADF1D0789C0}" type="presOf" srcId="{7197A09C-B905-45A2-BBED-15E3F1A1ACF5}" destId="{F0EC08AC-3C12-43B6-ABB2-CE479FCD2C2E}" srcOrd="0" destOrd="0"/>
    <dgm:cxn modelId="{99BCD5E3-77B4-4E37-9AC9-02B08C4D5E20}" type="presParOf" srcId="{BA658B00-7D7A-433E-ABFD-68A2B5AFB9B1}" destId="{7815C306-4EA2-42AC-A5C5-18CC9BBFC937}" srcOrd="1" destOrd="0"/>
    <dgm:cxn modelId="{16FE77D7-2474-4182-8A66-74C60D8C7BEC}" type="presParOf" srcId="{7815C306-4EA2-42AC-A5C5-18CC9BBFC937}" destId="{DCF1D7D7-4BC8-43CA-8E0B-C133D4BE1949}" srcOrd="0" destOrd="0"/>
    <dgm:cxn modelId="{82FAD56D-0A40-4183-AFA6-79FB6777AB14}" type="presParOf" srcId="{7815C306-4EA2-42AC-A5C5-18CC9BBFC937}" destId="{A867564C-6B2B-44FB-A0F0-E989D6742124}" srcOrd="1" destOrd="0"/>
    <dgm:cxn modelId="{8DE0AC10-2A1D-4178-8EFC-0B068098928A}" type="presParOf" srcId="{7815C306-4EA2-42AC-A5C5-18CC9BBFC937}" destId="{3645CDCF-EFA1-4A4B-912A-C07C2ED70479}" srcOrd="2" destOrd="0"/>
    <dgm:cxn modelId="{0B4ECE70-DF84-4225-84F7-AE58D24D0ED3}" type="presParOf" srcId="{DCF1D7D7-4BC8-43CA-8E0B-C133D4BE1949}" destId="{3CAEA733-1446-460C-8735-EF4F81B3F508}" srcOrd="0" destOrd="0"/>
    <dgm:cxn modelId="{3B946079-C070-4AA3-8B7B-23E0A689F3D1}" type="presOf" srcId="{4E1F49C5-5E06-44AD-B43E-E2F0C2D47D78}" destId="{3CAEA733-1446-460C-8735-EF4F81B3F508}" srcOrd="0" destOrd="0"/>
    <dgm:cxn modelId="{ACAB5433-8F24-41F8-87F0-53B57121D54B}" type="presParOf" srcId="{DCF1D7D7-4BC8-43CA-8E0B-C133D4BE1949}" destId="{191285C1-C5EC-40B0-AFE9-564D75BE445D}" srcOrd="1" destOrd="0"/>
    <dgm:cxn modelId="{F363DB99-A181-43DF-A311-19F57DB1E7E3}" type="presOf" srcId="{4E1F49C5-5E06-44AD-B43E-E2F0C2D47D78}" destId="{191285C1-C5EC-40B0-AFE9-564D75BE445D}" srcOrd="0" destOrd="0"/>
    <dgm:cxn modelId="{9BFFB932-CCB3-4285-90A5-5AA6FF657C4E}" type="presParOf" srcId="{BA658B00-7D7A-433E-ABFD-68A2B5AFB9B1}" destId="{77E5FE6C-F0FF-4110-A2AC-5270BD4CB844}" srcOrd="2" destOrd="0"/>
    <dgm:cxn modelId="{83B24DAE-7A96-4AF7-B24B-2B9BA3C49707}" type="presOf" srcId="{6C80732A-735A-4B80-9D41-D6D5557A2935}" destId="{77E5FE6C-F0FF-4110-A2AC-5270BD4CB844}" srcOrd="0" destOrd="0"/>
    <dgm:cxn modelId="{A47BA9BD-1DBA-41F1-A521-D841E1EBB9DF}" type="presParOf" srcId="{BA658B00-7D7A-433E-ABFD-68A2B5AFB9B1}" destId="{ACC5BF79-3D44-4E34-8D99-BFFC7F63AD7B}" srcOrd="3" destOrd="0"/>
    <dgm:cxn modelId="{807B9E35-DD33-4B12-972A-C4E02F8E87EA}" type="presParOf" srcId="{ACC5BF79-3D44-4E34-8D99-BFFC7F63AD7B}" destId="{F5332D49-C7EE-4ADE-95B1-E7C04FD87161}" srcOrd="0" destOrd="0"/>
    <dgm:cxn modelId="{5FDBF667-3C5B-478C-998D-06D4BA7F64D0}" type="presParOf" srcId="{ACC5BF79-3D44-4E34-8D99-BFFC7F63AD7B}" destId="{83401014-BA88-4685-BBE9-98749973C754}" srcOrd="1" destOrd="0"/>
    <dgm:cxn modelId="{D9FFC784-56A2-47B7-92C7-59A2EA87E0AC}" type="presParOf" srcId="{ACC5BF79-3D44-4E34-8D99-BFFC7F63AD7B}" destId="{76B46A83-461E-4388-AF17-CF918631C69F}" srcOrd="2" destOrd="0"/>
    <dgm:cxn modelId="{B69EFFFB-6435-4B41-8C6F-6171786BCC39}" type="presParOf" srcId="{F5332D49-C7EE-4ADE-95B1-E7C04FD87161}" destId="{6BD81E5F-0DC1-46FC-A6FF-A1D0E87239F6}" srcOrd="0" destOrd="0"/>
    <dgm:cxn modelId="{BDE856C4-BB65-4B64-89CB-D6DB45328A49}" type="presOf" srcId="{B6B5BCBF-8306-4F2B-BBD5-421ACE3A5562}" destId="{6BD81E5F-0DC1-46FC-A6FF-A1D0E87239F6}" srcOrd="0" destOrd="0"/>
    <dgm:cxn modelId="{960844F6-D1DE-4F87-9726-324D042CA67E}" type="presParOf" srcId="{F5332D49-C7EE-4ADE-95B1-E7C04FD87161}" destId="{48759611-8EAE-41CA-AED8-37E3BC839C54}" srcOrd="1" destOrd="0"/>
    <dgm:cxn modelId="{ADD9CA35-852C-4D3A-85EF-EE138742E1B8}" type="presOf" srcId="{B6B5BCBF-8306-4F2B-BBD5-421ACE3A5562}" destId="{48759611-8EAE-41CA-AED8-37E3BC839C54}" srcOrd="0" destOrd="0"/>
    <dgm:cxn modelId="{87C49364-CF37-44E0-9A80-0B198EA726F9}" type="presParOf" srcId="{D7FC9999-53F8-4056-A50B-01F3D778B450}" destId="{6BB9ED75-39F2-4111-AC68-4C888DE1538D}" srcOrd="12" destOrd="0"/>
    <dgm:cxn modelId="{2AEFDA65-3FCB-4BFE-A614-6AA8AD54CDDE}" type="presOf" srcId="{52B7D238-7E07-4579-9060-EC37F33E8E80}" destId="{6BB9ED75-39F2-4111-AC68-4C888DE1538D}" srcOrd="0" destOrd="0"/>
    <dgm:cxn modelId="{B8C43551-FD3F-4161-88B8-2EBEBDC0503F}" type="presParOf" srcId="{D7FC9999-53F8-4056-A50B-01F3D778B450}" destId="{EE12C185-5226-4A17-A7A9-1893BD9E0348}" srcOrd="13" destOrd="0"/>
    <dgm:cxn modelId="{5076C984-5CB9-4A62-B32D-589653867A1E}" type="presParOf" srcId="{EE12C185-5226-4A17-A7A9-1893BD9E0348}" destId="{CBF6BC9E-F9BC-4A20-BAB0-D2C4DBB2F6F7}" srcOrd="0" destOrd="0"/>
    <dgm:cxn modelId="{AF21CCC6-3643-462E-AACE-1DA5CF0E6F29}" type="presParOf" srcId="{EE12C185-5226-4A17-A7A9-1893BD9E0348}" destId="{8F250D8F-F0DC-4957-A781-0FCF200CA2B5}" srcOrd="1" destOrd="0"/>
    <dgm:cxn modelId="{B4422A32-A105-45D8-892B-623764E0973C}" type="presParOf" srcId="{EE12C185-5226-4A17-A7A9-1893BD9E0348}" destId="{806BE915-95E7-4C22-94FD-C0DBA1BF5444}" srcOrd="2" destOrd="0"/>
    <dgm:cxn modelId="{B4CACB4B-B0FC-4601-A44D-5A568B757D6B}" type="presParOf" srcId="{CBF6BC9E-F9BC-4A20-BAB0-D2C4DBB2F6F7}" destId="{3CA92C9A-8C09-4AD5-B962-72A875279D36}" srcOrd="0" destOrd="0"/>
    <dgm:cxn modelId="{8D0CF4CD-CA9F-49DB-8B42-489ABB0DE5F7}" type="presOf" srcId="{67C2D7A4-DC27-4FCF-B964-D8AC6386C767}" destId="{3CA92C9A-8C09-4AD5-B962-72A875279D36}" srcOrd="0" destOrd="0"/>
    <dgm:cxn modelId="{3EC08E29-DE28-4A55-931A-C430424F0516}" type="presParOf" srcId="{CBF6BC9E-F9BC-4A20-BAB0-D2C4DBB2F6F7}" destId="{80BA7DD0-C605-466B-86E8-343DC14311C7}" srcOrd="1" destOrd="0"/>
    <dgm:cxn modelId="{1CD94E19-5DF6-4174-A8CF-B3B99A637356}" type="presOf" srcId="{67C2D7A4-DC27-4FCF-B964-D8AC6386C767}" destId="{80BA7DD0-C605-466B-86E8-343DC14311C7}" srcOrd="0" destOrd="0"/>
    <dgm:cxn modelId="{5E51E669-0FD2-46C5-9182-99BC343E85D4}" type="presParOf" srcId="{8F250D8F-F0DC-4957-A781-0FCF200CA2B5}" destId="{869EBB71-F418-41DD-AC1D-696697CAFDE9}" srcOrd="0" destOrd="0"/>
    <dgm:cxn modelId="{09FD97C0-B300-46D0-B9C0-A4A0BCD4E276}" type="presOf" srcId="{9ACC9544-A79F-4CB6-B61E-63D7C1C04AB6}" destId="{869EBB71-F418-41DD-AC1D-696697CAFDE9}" srcOrd="0" destOrd="0"/>
    <dgm:cxn modelId="{034DAB78-7C95-4041-86D9-422C0137632D}" type="presParOf" srcId="{8F250D8F-F0DC-4957-A781-0FCF200CA2B5}" destId="{94E3DC08-FA27-4391-BB51-B5A69AEA015E}" srcOrd="1" destOrd="0"/>
    <dgm:cxn modelId="{6E674662-10DD-4320-BEC2-30CC2243094C}" type="presParOf" srcId="{94E3DC08-FA27-4391-BB51-B5A69AEA015E}" destId="{3B1B7E2F-4763-49D6-B2DC-657EDB4AB0E0}" srcOrd="0" destOrd="0"/>
    <dgm:cxn modelId="{2640FB36-9E08-4EDC-92D8-E7ABACFB35E2}" type="presParOf" srcId="{94E3DC08-FA27-4391-BB51-B5A69AEA015E}" destId="{ED165AEC-F341-450A-8FF3-986934311F0D}" srcOrd="1" destOrd="0"/>
    <dgm:cxn modelId="{B225E927-7B26-4D2C-8946-A3D1E832723F}" type="presParOf" srcId="{94E3DC08-FA27-4391-BB51-B5A69AEA015E}" destId="{B6807763-AF8A-4EAF-BA83-AF2CD8DFD3CB}" srcOrd="2" destOrd="0"/>
    <dgm:cxn modelId="{B95B2F0F-8B38-4A11-B4A7-7465826CC4FE}" type="presParOf" srcId="{3B1B7E2F-4763-49D6-B2DC-657EDB4AB0E0}" destId="{7CE8CFAF-A5A0-4745-AF3E-7304632D8D2A}" srcOrd="0" destOrd="0"/>
    <dgm:cxn modelId="{F1E39888-8D71-4080-A441-BCB0A4741BDC}" type="presOf" srcId="{AF826FCD-35F5-4F43-A38A-52EA11C45BF0}" destId="{7CE8CFAF-A5A0-4745-AF3E-7304632D8D2A}" srcOrd="0" destOrd="0"/>
    <dgm:cxn modelId="{ABDE1EB4-FD0D-4CBA-ACC5-FD198BA80D53}" type="presParOf" srcId="{3B1B7E2F-4763-49D6-B2DC-657EDB4AB0E0}" destId="{11DAC06A-587C-4AF7-9686-324E35138434}" srcOrd="1" destOrd="0"/>
    <dgm:cxn modelId="{AC949626-598E-4455-9836-866348AF5A4C}" type="presOf" srcId="{AF826FCD-35F5-4F43-A38A-52EA11C45BF0}" destId="{11DAC06A-587C-4AF7-9686-324E35138434}" srcOrd="0" destOrd="0"/>
    <dgm:cxn modelId="{E51C4545-81E5-4AD1-8B7B-0C3B4AFCCB56}" type="presParOf" srcId="{8F250D8F-F0DC-4957-A781-0FCF200CA2B5}" destId="{61B8904C-4025-40D3-8446-6ECDBB254DC7}" srcOrd="2" destOrd="0"/>
    <dgm:cxn modelId="{5E0CE60E-58C5-42A6-B34F-3C0039CC808A}" type="presOf" srcId="{8F237886-3BAF-480C-8649-4C80D8F107DC}" destId="{61B8904C-4025-40D3-8446-6ECDBB254DC7}" srcOrd="0" destOrd="0"/>
    <dgm:cxn modelId="{EEC1FC30-0809-4C67-A26C-D62AAC8B0B91}" type="presParOf" srcId="{8F250D8F-F0DC-4957-A781-0FCF200CA2B5}" destId="{2D27AFD8-3780-4F2B-B385-B0AD3A2DDB10}" srcOrd="3" destOrd="0"/>
    <dgm:cxn modelId="{69BD6967-94F0-4BDB-93D0-714FF8C83B0B}" type="presParOf" srcId="{2D27AFD8-3780-4F2B-B385-B0AD3A2DDB10}" destId="{2ADA1CFF-8A2D-4141-9C9F-5964A534A192}" srcOrd="0" destOrd="0"/>
    <dgm:cxn modelId="{5AE6383D-2AEC-40A3-A364-8DE33C478555}" type="presParOf" srcId="{2D27AFD8-3780-4F2B-B385-B0AD3A2DDB10}" destId="{4F7DA11D-C96E-4467-8B44-7DE7D43BF04D}" srcOrd="1" destOrd="0"/>
    <dgm:cxn modelId="{EFCB3F0F-17BD-401A-B547-0110CC2686F9}" type="presParOf" srcId="{2D27AFD8-3780-4F2B-B385-B0AD3A2DDB10}" destId="{12BEB087-DCCB-4AC8-8A57-9963BB13CBC1}" srcOrd="2" destOrd="0"/>
    <dgm:cxn modelId="{10EA6C52-9E97-4D47-87B9-CBA086529558}" type="presParOf" srcId="{2ADA1CFF-8A2D-4141-9C9F-5964A534A192}" destId="{D2C9495C-5C9C-4D33-A1DC-F97D8C2A7A27}" srcOrd="0" destOrd="0"/>
    <dgm:cxn modelId="{4551BAA1-8C39-4C9F-986F-ADD49A85018A}" type="presOf" srcId="{C4F5D0CF-FA1D-418D-BE04-33C70D682CDA}" destId="{D2C9495C-5C9C-4D33-A1DC-F97D8C2A7A27}" srcOrd="0" destOrd="0"/>
    <dgm:cxn modelId="{FFE1BF4A-3FCF-41D9-8A66-306D65E59A2B}" type="presParOf" srcId="{2ADA1CFF-8A2D-4141-9C9F-5964A534A192}" destId="{F8E5C6AE-B02D-47AA-A079-7C179BDBB178}" srcOrd="1" destOrd="0"/>
    <dgm:cxn modelId="{95481BE6-8A5D-40C4-A463-C03EB03650EC}" type="presOf" srcId="{C4F5D0CF-FA1D-418D-BE04-33C70D682CDA}" destId="{F8E5C6AE-B02D-47AA-A079-7C179BDBB178}" srcOrd="0" destOrd="0"/>
    <dgm:cxn modelId="{9D44E68C-9EA9-4333-8D7B-F2FCE9BE71DF}" type="presParOf" srcId="{8F250D8F-F0DC-4957-A781-0FCF200CA2B5}" destId="{47C0EF48-DA0B-4D1E-836E-A6A3FF28E6C7}" srcOrd="4" destOrd="0"/>
    <dgm:cxn modelId="{C956A84E-B9D7-44CC-99C2-27DA435D054C}" type="presOf" srcId="{E4F2096B-A6E6-4A4A-95FD-04B71A728173}" destId="{47C0EF48-DA0B-4D1E-836E-A6A3FF28E6C7}" srcOrd="0" destOrd="0"/>
    <dgm:cxn modelId="{A463ECD3-06FE-40D7-9F3E-0E161F72D792}" type="presParOf" srcId="{8F250D8F-F0DC-4957-A781-0FCF200CA2B5}" destId="{D4C18A9E-2924-4F83-8182-854CA8F0AFAF}" srcOrd="5" destOrd="0"/>
    <dgm:cxn modelId="{79DF0CFD-A24F-4226-BA34-903DAD9A79B4}" type="presParOf" srcId="{D4C18A9E-2924-4F83-8182-854CA8F0AFAF}" destId="{4561405F-A849-4424-9697-2DC19B7C5284}" srcOrd="0" destOrd="0"/>
    <dgm:cxn modelId="{6A8FA6F5-261A-4C78-8858-8703AE10D9A6}" type="presParOf" srcId="{D4C18A9E-2924-4F83-8182-854CA8F0AFAF}" destId="{9FEC0E7B-45C6-480B-819B-C672381D6C08}" srcOrd="1" destOrd="0"/>
    <dgm:cxn modelId="{7C98B301-D81B-472B-8F0B-2D9E966171B0}" type="presParOf" srcId="{D4C18A9E-2924-4F83-8182-854CA8F0AFAF}" destId="{B97761B5-7F2F-4BFF-BF27-9A7C634099A9}" srcOrd="2" destOrd="0"/>
    <dgm:cxn modelId="{C449F559-E2A0-4B62-A2A2-25BC9E55E7D9}" type="presParOf" srcId="{4561405F-A849-4424-9697-2DC19B7C5284}" destId="{F1E396AF-A1BD-4369-8115-AD85DC184368}" srcOrd="0" destOrd="0"/>
    <dgm:cxn modelId="{0478FA36-7F7E-416F-BFFC-DF6694DAAD8D}" type="presOf" srcId="{BAAE4B4B-60CA-4B00-B85F-0C67548DBB73}" destId="{F1E396AF-A1BD-4369-8115-AD85DC184368}" srcOrd="0" destOrd="0"/>
    <dgm:cxn modelId="{3A35EF44-27F9-4164-967F-910BC9A7D5CC}" type="presParOf" srcId="{4561405F-A849-4424-9697-2DC19B7C5284}" destId="{C7EFAF77-3E25-407A-822C-374513B2DD1E}" srcOrd="1" destOrd="0"/>
    <dgm:cxn modelId="{5DD3B216-480E-4912-96B8-15C866CC9EB8}" type="presOf" srcId="{BAAE4B4B-60CA-4B00-B85F-0C67548DBB73}" destId="{C7EFAF77-3E25-407A-822C-374513B2DD1E}" srcOrd="0" destOrd="0"/>
  </dgm:cxnLst>
  <dgm:extLst>
    <a:ext uri="http://schemas.microsoft.com/office/drawing/2008/diagram">
      <dsp:dataModelExt xmlns:dsp="http://schemas.microsoft.com/office/drawing/2008/diagram" relId="rId5" minVer="http://schemas.openxmlformats.org/drawingml/2006/diagram"/>
    </a:ext>
  </dgm:extLst>
</dgm:dataModel>
</file>

<file path=ppt/diagrams/layout1.xml><?xml version="1.0" encoding="utf-8"?>
<dgm:layoutDef xmlns:dgm="http://schemas.openxmlformats.org/drawingml/2006/diagram" xmlns:a="http://schemas.openxmlformats.org/drawingml/2006/main"/>
</file>

<file path=ppt/diagrams/quickStyle1.xml><?xml version="1.0" encoding="utf-8"?>
<dgm:styleDef xmlns:dgm="http://schemas.openxmlformats.org/drawingml/2006/diagram" xmlns:a="http://schemas.openxmlformats.org/drawingml/2006/main">
  <dgm:catLst/>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3141663"/>
            <a:ext cx="7772400" cy="1250950"/>
          </a:xfrm>
        </p:spPr>
        <p:txBody>
          <a:bodyPr/>
          <a:lstStyle>
            <a:lvl1pPr>
              <a:defRPr/>
            </a:lvl1pPr>
          </a:lstStyle>
          <a:p>
            <a:r>
              <a:rPr lang="zh-CN"/>
              <a:t>单击此处编辑母版标题样式</a:t>
            </a:r>
            <a:endParaRPr lang="zh-CN"/>
          </a:p>
        </p:txBody>
      </p:sp>
      <p:sp>
        <p:nvSpPr>
          <p:cNvPr id="2051" name="Rectangle 3"/>
          <p:cNvSpPr>
            <a:spLocks noGrp="1" noChangeArrowheads="1"/>
          </p:cNvSpPr>
          <p:nvPr>
            <p:ph type="subTitle" idx="1"/>
          </p:nvPr>
        </p:nvSpPr>
        <p:spPr>
          <a:xfrm>
            <a:off x="1371600" y="4510088"/>
            <a:ext cx="6400800" cy="1128712"/>
          </a:xfrm>
        </p:spPr>
        <p:txBody>
          <a:bodyPr/>
          <a:lstStyle>
            <a:lvl1pPr marL="0" indent="0" algn="ctr">
              <a:buFontTx/>
              <a:buNone/>
              <a:defRPr/>
            </a:lvl1pPr>
          </a:lstStyle>
          <a:p>
            <a:r>
              <a:rPr lang="zh-CN"/>
              <a:t>单击此处编辑母版副标题样式</a:t>
            </a:r>
            <a:endParaRPr lang="zh-CN"/>
          </a:p>
        </p:txBody>
      </p:sp>
      <p:sp>
        <p:nvSpPr>
          <p:cNvPr id="7" name="Rectangle 4"/>
          <p:cNvSpPr>
            <a:spLocks noGrp="1" noChangeArrowheads="1"/>
          </p:cNvSpPr>
          <p:nvPr>
            <p:ph type="dt" sz="half" idx="2"/>
          </p:nvPr>
        </p:nvSpPr>
        <p:spPr bwMode="auto">
          <a:xfrm>
            <a:off x="457200" y="6245225"/>
            <a:ext cx="2133600" cy="47625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Rectangle 5"/>
          <p:cNvSpPr>
            <a:spLocks noGrp="1" noChangeArrowheads="1"/>
          </p:cNvSpPr>
          <p:nvPr>
            <p:ph type="ftr" sz="quarter" idx="3"/>
          </p:nvPr>
        </p:nvSpPr>
        <p:spPr bwMode="auto">
          <a:xfrm>
            <a:off x="3124200" y="6245225"/>
            <a:ext cx="2895600" cy="476250"/>
          </a:xfrm>
          <a:prstGeom prst="rect">
            <a:avLst/>
          </a:prstGeom>
          <a:noFill/>
          <a:ln>
            <a:miter lim="800000"/>
          </a:ln>
        </p:spPr>
        <p:txBody>
          <a:bodyPr vert="horz" wrap="square" lIns="91440" tIns="45720" rIns="91440" bIns="45720" numCol="1" anchor="t"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Rectangle 6"/>
          <p:cNvSpPr>
            <a:spLocks noGrp="1" noChangeArrowheads="1"/>
          </p:cNvSpPr>
          <p:nvPr>
            <p:ph type="sldNum" sz="quarter" idx="4"/>
          </p:nvPr>
        </p:nvSpPr>
        <p:spPr bwMode="auto">
          <a:xfrm>
            <a:off x="6553200" y="6245225"/>
            <a:ext cx="2133600" cy="476250"/>
          </a:xfrm>
          <a:prstGeom prst="rect">
            <a:avLst/>
          </a:prstGeom>
          <a:noFill/>
          <a:ln>
            <a:miter lim="800000"/>
          </a:ln>
        </p:spPr>
        <p:txBody>
          <a:bodyPr vert="horz" wrap="square" lIns="91440" tIns="45720" rIns="91440" bIns="45720" numCol="1" anchor="t" anchorCtr="0" compatLnSpc="1"/>
          <a:p>
            <a:pPr algn="r" eaLnBrk="1" hangingPunct="1"/>
            <a:fld id="{9A0DB2DC-4C9A-4742-B13C-FB6460FD3503}" type="slidenum">
              <a:rPr lang="zh-CN" altLang="en-US" dirty="0"/>
            </a:fld>
            <a:endParaRPr lang="zh-CN" altLang="en-US" dirty="0"/>
          </a:p>
        </p:txBody>
      </p:sp>
    </p:spTree>
  </p:cSld>
  <p:clrMapOvr>
    <a:masterClrMapping/>
  </p:clrMapOvr>
  <p:transition>
    <p:cover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pic>
        <p:nvPicPr>
          <p:cNvPr id="7170" name="图片 9"/>
          <p:cNvPicPr>
            <a:picLocks noChangeAspect="1"/>
          </p:cNvPicPr>
          <p:nvPr/>
        </p:nvPicPr>
        <p:blipFill>
          <a:blip r:embed="rId2"/>
          <a:srcRect l="6071" r="20657"/>
          <a:stretch>
            <a:fillRect/>
          </a:stretch>
        </p:blipFill>
        <p:spPr>
          <a:xfrm>
            <a:off x="0" y="0"/>
            <a:ext cx="9144000" cy="6858000"/>
          </a:xfrm>
          <a:prstGeom prst="rect">
            <a:avLst/>
          </a:prstGeom>
          <a:noFill/>
          <a:ln w="9525">
            <a:noFill/>
          </a:ln>
        </p:spPr>
      </p:pic>
      <p:sp>
        <p:nvSpPr>
          <p:cNvPr id="4099" name="Text Placeholder 2"/>
          <p:cNvSpPr>
            <a:spLocks noGrp="1" noChangeArrowheads="1"/>
          </p:cNvSpPr>
          <p:nvPr>
            <p:ph type="subTitle" idx="1"/>
          </p:nvPr>
        </p:nvSpPr>
        <p:spPr>
          <a:xfrm>
            <a:off x="3286125" y="2981325"/>
            <a:ext cx="5438775" cy="533400"/>
          </a:xfrm>
        </p:spPr>
        <p:txBody>
          <a:bodyPr/>
          <a:lstStyle>
            <a:lvl1pPr marL="0" indent="0" algn="ctr">
              <a:buFont typeface="Wingdings" panose="05000000000000000000" pitchFamily="2" charset="2"/>
              <a:buNone/>
              <a:defRPr sz="2000">
                <a:solidFill>
                  <a:schemeClr val="accent2"/>
                </a:solidFill>
              </a:defRPr>
            </a:lvl1pPr>
          </a:lstStyle>
          <a:p>
            <a:r>
              <a:rPr lang="zh-CN"/>
              <a:t>单击此处编辑母版副标题样式</a:t>
            </a:r>
            <a:endParaRPr lang="zh-CN"/>
          </a:p>
        </p:txBody>
      </p:sp>
      <p:sp>
        <p:nvSpPr>
          <p:cNvPr id="4103" name="Title Placeholder 1"/>
          <p:cNvSpPr>
            <a:spLocks noGrp="1" noChangeArrowheads="1"/>
          </p:cNvSpPr>
          <p:nvPr>
            <p:ph type="ctrTitle"/>
          </p:nvPr>
        </p:nvSpPr>
        <p:spPr>
          <a:xfrm>
            <a:off x="3276600" y="1930400"/>
            <a:ext cx="5438775" cy="955675"/>
          </a:xfrm>
        </p:spPr>
        <p:txBody>
          <a:bodyPr/>
          <a:lstStyle>
            <a:lvl1pPr algn="ctr">
              <a:defRPr>
                <a:solidFill>
                  <a:schemeClr val="accent1"/>
                </a:solidFill>
              </a:defRPr>
            </a:lvl1pPr>
          </a:lstStyle>
          <a:p>
            <a:r>
              <a:rPr lang="zh-CN"/>
              <a:t>单击此处编辑母版标题样式</a:t>
            </a:r>
            <a:endParaRPr lang="zh-CN"/>
          </a:p>
        </p:txBody>
      </p:sp>
      <p:sp>
        <p:nvSpPr>
          <p:cNvPr id="10" name="Date Placeholder 3"/>
          <p:cNvSpPr>
            <a:spLocks noGrp="1" noChangeArrowheads="1"/>
          </p:cNvSpPr>
          <p:nvPr>
            <p:ph type="dt" sz="half" idx="2"/>
          </p:nvPr>
        </p:nvSpPr>
        <p:spPr bwMode="auto">
          <a:xfrm>
            <a:off x="457200" y="6245225"/>
            <a:ext cx="2133600" cy="476250"/>
          </a:xfrm>
          <a:prstGeom prst="rect">
            <a:avLst/>
          </a:prstGeom>
          <a:noFill/>
          <a:ln>
            <a:miter lim="800000"/>
          </a:ln>
        </p:spPr>
        <p:txBody>
          <a:bodyPr vert="horz" wrap="square" lIns="91440" tIns="45720" rIns="91440" bIns="45720" numCol="1" anchor="ctr" anchorCtr="0" compatLnSpc="1"/>
          <a:lstStyle>
            <a:lvl1pPr>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11" name="Footer Placeholder 4"/>
          <p:cNvSpPr>
            <a:spLocks noGrp="1" noChangeArrowheads="1"/>
          </p:cNvSpPr>
          <p:nvPr>
            <p:ph type="ftr" sz="quarter" idx="3"/>
          </p:nvPr>
        </p:nvSpPr>
        <p:spPr bwMode="auto">
          <a:xfrm>
            <a:off x="3124200" y="6245225"/>
            <a:ext cx="2895600" cy="476250"/>
          </a:xfrm>
          <a:prstGeom prst="rect">
            <a:avLst/>
          </a:prstGeom>
          <a:noFill/>
          <a:ln>
            <a:miter lim="800000"/>
          </a:ln>
        </p:spPr>
        <p:txBody>
          <a:bodyPr vert="horz" wrap="square" lIns="91440" tIns="45720" rIns="91440" bIns="45720" numCol="1" anchor="ctr" anchorCtr="0" compatLnSpc="1"/>
          <a:lstStyle>
            <a:lvl1pPr>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12" name="Slide Number Placeholder 5"/>
          <p:cNvSpPr>
            <a:spLocks noGrp="1" noChangeArrowheads="1"/>
          </p:cNvSpPr>
          <p:nvPr>
            <p:ph type="sldNum" sz="quarter" idx="4"/>
          </p:nvPr>
        </p:nvSpPr>
        <p:spPr bwMode="auto">
          <a:xfrm>
            <a:off x="6553200" y="6245225"/>
            <a:ext cx="2133600" cy="476250"/>
          </a:xfrm>
          <a:prstGeom prst="rect">
            <a:avLst/>
          </a:prstGeom>
          <a:noFill/>
          <a:ln>
            <a:miter lim="800000"/>
          </a:ln>
        </p:spPr>
        <p:txBody>
          <a:bodyPr vert="horz" wrap="square" lIns="91440" tIns="45720" rIns="91440" bIns="45720" numCol="1" anchor="ctr" anchorCtr="0" compatLnSpc="1"/>
          <a:p>
            <a:pPr algn="r" eaLnBrk="1" hangingPunct="1"/>
            <a:fld id="{9A0DB2DC-4C9A-4742-B13C-FB6460FD3503}" type="slidenum">
              <a:rPr lang="zh-CN" altLang="en-US" dirty="0"/>
            </a:fld>
            <a:endParaRPr lang="zh-CN" altLang="en-US" dirty="0"/>
          </a:p>
        </p:txBody>
      </p:sp>
    </p:spTree>
  </p:cSld>
  <p:clrMapOvr>
    <a:masterClrMapping/>
  </p:clrMapOvr>
  <p:transition>
    <p:cover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85775" y="1206500"/>
            <a:ext cx="396875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06925" y="1206500"/>
            <a:ext cx="3968750" cy="52546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None/>
              <a:defRPr/>
            </a:pPr>
            <a:endParaRPr kumimoji="0" lang="zh-CN" altLang="en-US" sz="3200" b="0" i="0" u="none" strike="noStrike" kern="0" cap="none" spc="0" normalizeH="0" baseline="0" noProof="0" smtClean="0">
              <a:ln>
                <a:noFill/>
              </a:ln>
              <a:solidFill>
                <a:schemeClr val="accent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53200" y="252413"/>
            <a:ext cx="2022475" cy="6208712"/>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85775" y="252413"/>
            <a:ext cx="5915025" cy="6208712"/>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reserve="1" showMasterSp="0">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85775" y="252413"/>
            <a:ext cx="8089900" cy="676275"/>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85775" y="1206500"/>
            <a:ext cx="3968750" cy="52546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06925" y="1206500"/>
            <a:ext cx="3968750" cy="5254625"/>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dgm" preserve="1" showMasterSp="0">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85775" y="252413"/>
            <a:ext cx="8089900" cy="676275"/>
          </a:xfrm>
        </p:spPr>
        <p:txBody>
          <a:bodyPr/>
          <a:lstStyle/>
          <a:p>
            <a:r>
              <a:rPr lang="zh-CN" altLang="en-US" smtClean="0"/>
              <a:t>单击此处编辑母版标题样式</a:t>
            </a:r>
            <a:endParaRPr lang="zh-CN" altLang="en-US"/>
          </a:p>
        </p:txBody>
      </p:sp>
      <p:sp>
        <p:nvSpPr>
          <p:cNvPr id="3" name="SmartArt 占位符 2"/>
          <p:cNvSpPr>
            <a:spLocks noGrp="1"/>
          </p:cNvSpPr>
          <p:nvPr>
            <p:ph type="pic" idx="1"/>
          </p:nvPr>
        </p:nvSpPr>
        <p:spPr>
          <a:xfrm>
            <a:off x="485775" y="1206500"/>
            <a:ext cx="8089900" cy="5254625"/>
          </a:xfrm>
        </p:spPr>
        <p:txBody>
          <a:bodyPr vert="horz" wrap="square" lIns="91440" tIns="45720" rIns="91440" bIns="45720" numCol="1" anchor="t" anchorCtr="0" compatLnSpc="1"/>
          <a:lstStyle/>
          <a:p>
            <a:pPr marL="266700" marR="0" lvl="0" indent="-26670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Char char="m"/>
              <a:defRPr/>
            </a:pPr>
            <a:endParaRPr kumimoji="0" lang="zh-CN" altLang="en-US" sz="2400" b="0" i="0" u="none" strike="noStrike" kern="0" cap="none" spc="0" normalizeH="0" baseline="0" noProof="0" smtClean="0">
              <a:ln>
                <a:noFill/>
              </a:ln>
              <a:solidFill>
                <a:schemeClr val="accent1"/>
              </a:solidFill>
              <a:effectLst/>
              <a:uLnTx/>
              <a:uFillTx/>
              <a:latin typeface="+mn-lt"/>
              <a:ea typeface="+mn-ea"/>
              <a:cs typeface="+mn-cs"/>
            </a:endParaRPr>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685800" y="2130425"/>
            <a:ext cx="7772400" cy="1470025"/>
          </a:xfrm>
        </p:spPr>
        <p:txBody>
          <a:bodyPr/>
          <a:lstStyle>
            <a:lvl1pPr>
              <a:defRPr/>
            </a:lvl1pPr>
          </a:lstStyle>
          <a:p>
            <a:r>
              <a:rPr lang="zh-CN"/>
              <a:t>单击此处编辑母版标题样式</a:t>
            </a:r>
            <a:endParaRPr lang="zh-CN"/>
          </a:p>
        </p:txBody>
      </p:sp>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zh-CN"/>
              <a:t>单击此处编辑母版副标题样式</a:t>
            </a:r>
            <a:endParaRPr lang="zh-CN"/>
          </a:p>
        </p:txBody>
      </p:sp>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showMasterSp="0">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showMasterSp="0">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showMasterSp="0">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showMasterSp="0">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页脚占位符 4"/>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灯片编号占位符 5"/>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8" name="页脚占位符 7"/>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9" name="灯片编号占位符 8"/>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showMasterSp="0">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页脚占位符 3"/>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 name="灯片编号占位符 4"/>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3" name="页脚占位符 2"/>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4" name="灯片编号占位符 3"/>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endParaRPr kumimoji="0" lang="zh-CN" altLang="en-US" sz="3200" b="0" i="0" u="none" strike="noStrike" kern="0" cap="none" spc="0" normalizeH="0" baseline="0" noProof="0" smtClean="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6" name="页脚占位符 5"/>
          <p:cNvSpPr>
            <a:spLocks noGrp="1"/>
          </p:cNvSpPr>
          <p:nvPr>
            <p:ph type="ftr" sz="quarter" idx="11"/>
          </p:nvPr>
        </p:nvSpPr>
        <p:spPr/>
        <p:txBody>
          <a:bodyPr/>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 name="灯片编号占位符 6"/>
          <p:cNvSpPr>
            <a:spLocks noGrp="1"/>
          </p:cNvSpPr>
          <p:nvPr>
            <p:ph type="sldNum" sz="quarter" idx="12"/>
          </p:nvPr>
        </p:nvSpPr>
        <p:spPr/>
        <p:txBody>
          <a:bodyPr/>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Ovr>
    <a:masterClrMapping/>
  </p:clrMapOvr>
  <p:transition>
    <p:cover dir="u"/>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pn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5" Type="http://schemas.openxmlformats.org/officeDocument/2006/relationships/theme" Target="../theme/theme2.xml"/><Relationship Id="rId14" Type="http://schemas.openxmlformats.org/officeDocument/2006/relationships/image" Target="../media/image1.png"/><Relationship Id="rId13" Type="http://schemas.openxmlformats.org/officeDocument/2006/relationships/slideLayout" Target="../slideLayouts/slideLayout24.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9" Type="http://schemas.openxmlformats.org/officeDocument/2006/relationships/slideLayout" Target="../slideLayouts/slideLayout33.xml"/><Relationship Id="rId8" Type="http://schemas.openxmlformats.org/officeDocument/2006/relationships/slideLayout" Target="../slideLayouts/slideLayout32.xml"/><Relationship Id="rId7" Type="http://schemas.openxmlformats.org/officeDocument/2006/relationships/slideLayout" Target="../slideLayouts/slideLayout31.xml"/><Relationship Id="rId6" Type="http://schemas.openxmlformats.org/officeDocument/2006/relationships/slideLayout" Target="../slideLayouts/slideLayout30.xml"/><Relationship Id="rId5" Type="http://schemas.openxmlformats.org/officeDocument/2006/relationships/slideLayout" Target="../slideLayouts/slideLayout29.xml"/><Relationship Id="rId4" Type="http://schemas.openxmlformats.org/officeDocument/2006/relationships/slideLayout" Target="../slideLayouts/slideLayout28.xml"/><Relationship Id="rId3" Type="http://schemas.openxmlformats.org/officeDocument/2006/relationships/slideLayout" Target="../slideLayouts/slideLayout27.xml"/><Relationship Id="rId2" Type="http://schemas.openxmlformats.org/officeDocument/2006/relationships/slideLayout" Target="../slideLayouts/slideLayout26.xml"/><Relationship Id="rId13" Type="http://schemas.openxmlformats.org/officeDocument/2006/relationships/theme" Target="../theme/theme3.xml"/><Relationship Id="rId12" Type="http://schemas.openxmlformats.org/officeDocument/2006/relationships/image" Target="../media/image1.png"/><Relationship Id="rId11" Type="http://schemas.openxmlformats.org/officeDocument/2006/relationships/slideLayout" Target="../slideLayouts/slideLayout35.xml"/><Relationship Id="rId10" Type="http://schemas.openxmlformats.org/officeDocument/2006/relationships/slideLayout" Target="../slideLayouts/slideLayout34.xml"/><Relationship Id="rId1" Type="http://schemas.openxmlformats.org/officeDocument/2006/relationships/slideLayout" Target="../slideLayouts/slideLayout25.xml"/></Relationships>
</file>

<file path=ppt/slideMasters/_rels/slideMaster4.xml.rels><?xml version="1.0" encoding="UTF-8" standalone="yes"?>
<Relationships xmlns="http://schemas.openxmlformats.org/package/2006/relationships"><Relationship Id="rId9" Type="http://schemas.openxmlformats.org/officeDocument/2006/relationships/slideLayout" Target="../slideLayouts/slideLayout44.xml"/><Relationship Id="rId8" Type="http://schemas.openxmlformats.org/officeDocument/2006/relationships/slideLayout" Target="../slideLayouts/slideLayout43.xml"/><Relationship Id="rId7" Type="http://schemas.openxmlformats.org/officeDocument/2006/relationships/slideLayout" Target="../slideLayouts/slideLayout42.xml"/><Relationship Id="rId6" Type="http://schemas.openxmlformats.org/officeDocument/2006/relationships/slideLayout" Target="../slideLayouts/slideLayout41.xml"/><Relationship Id="rId5" Type="http://schemas.openxmlformats.org/officeDocument/2006/relationships/slideLayout" Target="../slideLayouts/slideLayout40.xml"/><Relationship Id="rId4" Type="http://schemas.openxmlformats.org/officeDocument/2006/relationships/slideLayout" Target="../slideLayouts/slideLayout39.xml"/><Relationship Id="rId3" Type="http://schemas.openxmlformats.org/officeDocument/2006/relationships/slideLayout" Target="../slideLayouts/slideLayout38.xml"/><Relationship Id="rId2" Type="http://schemas.openxmlformats.org/officeDocument/2006/relationships/slideLayout" Target="../slideLayouts/slideLayout37.xml"/><Relationship Id="rId13" Type="http://schemas.openxmlformats.org/officeDocument/2006/relationships/theme" Target="../theme/theme4.xml"/><Relationship Id="rId12" Type="http://schemas.openxmlformats.org/officeDocument/2006/relationships/image" Target="../media/image1.png"/><Relationship Id="rId11" Type="http://schemas.openxmlformats.org/officeDocument/2006/relationships/slideLayout" Target="../slideLayouts/slideLayout46.xml"/><Relationship Id="rId10" Type="http://schemas.openxmlformats.org/officeDocument/2006/relationships/slideLayout" Target="../slideLayouts/slideLayout45.xml"/><Relationship Id="rId1"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2050"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2051"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a:effectLst/>
        </p:spPr>
        <p:txBody>
          <a:bodyPr vert="horz" wrap="square" lIns="91440" tIns="45720" rIns="91440" bIns="45720" numCol="1" anchor="t" anchorCtr="0" compatLnSpc="1"/>
          <a:lstStyle>
            <a:lvl1pPr eaLnBrk="1" hangingPunct="1">
              <a:defRPr sz="14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40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a:effectLst/>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over dir="u"/>
  </p:transition>
  <p:hf sldNum="0" hdr="0" ftr="0" dt="0"/>
  <p:txStyles>
    <p:titleStyle>
      <a:lvl1pPr algn="r" rtl="0" fontAlgn="base">
        <a:spcBef>
          <a:spcPct val="0"/>
        </a:spcBef>
        <a:spcAft>
          <a:spcPct val="0"/>
        </a:spcAft>
        <a:defRPr sz="3200" b="1">
          <a:solidFill>
            <a:schemeClr val="tx2"/>
          </a:solidFill>
          <a:latin typeface="+mj-lt"/>
          <a:ea typeface="+mj-ea"/>
          <a:cs typeface="+mj-cs"/>
        </a:defRPr>
      </a:lvl1pPr>
      <a:lvl2pPr algn="r" rtl="0" fontAlgn="base">
        <a:spcBef>
          <a:spcPct val="0"/>
        </a:spcBef>
        <a:spcAft>
          <a:spcPct val="0"/>
        </a:spcAft>
        <a:defRPr sz="3200" b="1">
          <a:solidFill>
            <a:schemeClr val="tx2"/>
          </a:solidFill>
          <a:latin typeface="Arial" panose="020B0604020202020204" pitchFamily="34" charset="0"/>
          <a:ea typeface="微软雅黑" panose="020B0503020204020204" pitchFamily="34" charset="-122"/>
        </a:defRPr>
      </a:lvl2pPr>
      <a:lvl3pPr algn="r" rtl="0" fontAlgn="base">
        <a:spcBef>
          <a:spcPct val="0"/>
        </a:spcBef>
        <a:spcAft>
          <a:spcPct val="0"/>
        </a:spcAft>
        <a:defRPr sz="3200" b="1">
          <a:solidFill>
            <a:schemeClr val="tx2"/>
          </a:solidFill>
          <a:latin typeface="Arial" panose="020B0604020202020204" pitchFamily="34" charset="0"/>
          <a:ea typeface="微软雅黑" panose="020B0503020204020204" pitchFamily="34" charset="-122"/>
        </a:defRPr>
      </a:lvl3pPr>
      <a:lvl4pPr algn="r" rtl="0" fontAlgn="base">
        <a:spcBef>
          <a:spcPct val="0"/>
        </a:spcBef>
        <a:spcAft>
          <a:spcPct val="0"/>
        </a:spcAft>
        <a:defRPr sz="3200" b="1">
          <a:solidFill>
            <a:schemeClr val="tx2"/>
          </a:solidFill>
          <a:latin typeface="Arial" panose="020B0604020202020204" pitchFamily="34" charset="0"/>
          <a:ea typeface="微软雅黑" panose="020B0503020204020204" pitchFamily="34" charset="-122"/>
        </a:defRPr>
      </a:lvl4pPr>
      <a:lvl5pPr algn="r" rtl="0" fontAlgn="base">
        <a:spcBef>
          <a:spcPct val="0"/>
        </a:spcBef>
        <a:spcAft>
          <a:spcPct val="0"/>
        </a:spcAft>
        <a:defRPr sz="3200" b="1">
          <a:solidFill>
            <a:schemeClr val="tx2"/>
          </a:solidFill>
          <a:latin typeface="Arial" panose="020B0604020202020204" pitchFamily="34" charset="0"/>
          <a:ea typeface="微软雅黑" panose="020B0503020204020204" pitchFamily="34" charset="-122"/>
        </a:defRPr>
      </a:lvl5pPr>
      <a:lvl6pPr marL="457200" algn="r" rtl="0" fontAlgn="base">
        <a:spcBef>
          <a:spcPct val="0"/>
        </a:spcBef>
        <a:spcAft>
          <a:spcPct val="0"/>
        </a:spcAft>
        <a:defRPr sz="3200" b="1">
          <a:solidFill>
            <a:schemeClr val="tx2"/>
          </a:solidFill>
          <a:latin typeface="Arial" panose="020B0604020202020204" pitchFamily="34" charset="0"/>
          <a:ea typeface="微软雅黑" panose="020B0503020204020204" pitchFamily="34" charset="-122"/>
        </a:defRPr>
      </a:lvl6pPr>
      <a:lvl7pPr marL="914400" algn="r" rtl="0" fontAlgn="base">
        <a:spcBef>
          <a:spcPct val="0"/>
        </a:spcBef>
        <a:spcAft>
          <a:spcPct val="0"/>
        </a:spcAft>
        <a:defRPr sz="3200" b="1">
          <a:solidFill>
            <a:schemeClr val="tx2"/>
          </a:solidFill>
          <a:latin typeface="Arial" panose="020B0604020202020204" pitchFamily="34" charset="0"/>
          <a:ea typeface="微软雅黑" panose="020B0503020204020204" pitchFamily="34" charset="-122"/>
        </a:defRPr>
      </a:lvl7pPr>
      <a:lvl8pPr marL="1371600" algn="r" rtl="0" fontAlgn="base">
        <a:spcBef>
          <a:spcPct val="0"/>
        </a:spcBef>
        <a:spcAft>
          <a:spcPct val="0"/>
        </a:spcAft>
        <a:defRPr sz="3200" b="1">
          <a:solidFill>
            <a:schemeClr val="tx2"/>
          </a:solidFill>
          <a:latin typeface="Arial" panose="020B0604020202020204" pitchFamily="34" charset="0"/>
          <a:ea typeface="微软雅黑" panose="020B0503020204020204" pitchFamily="34" charset="-122"/>
        </a:defRPr>
      </a:lvl8pPr>
      <a:lvl9pPr marL="1828800" algn="r" rtl="0" fontAlgn="base">
        <a:spcBef>
          <a:spcPct val="0"/>
        </a:spcBef>
        <a:spcAft>
          <a:spcPct val="0"/>
        </a:spcAft>
        <a:defRPr sz="3200" b="1">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400">
          <a:solidFill>
            <a:schemeClr val="tx1"/>
          </a:solidFill>
          <a:latin typeface="+mn-lt"/>
          <a:ea typeface="+mn-ea"/>
          <a:cs typeface="+mn-cs"/>
        </a:defRPr>
      </a:lvl1pPr>
      <a:lvl2pPr marL="742950" indent="-285750" algn="l" rtl="0" fontAlgn="base">
        <a:spcBef>
          <a:spcPct val="20000"/>
        </a:spcBef>
        <a:spcAft>
          <a:spcPct val="0"/>
        </a:spcAft>
        <a:buChar char="–"/>
        <a:defRPr sz="2000">
          <a:solidFill>
            <a:schemeClr val="tx1"/>
          </a:solidFill>
          <a:latin typeface="+mn-lt"/>
          <a:ea typeface="+mn-ea"/>
        </a:defRPr>
      </a:lvl2pPr>
      <a:lvl3pPr marL="1143000" indent="-228600" algn="l" rtl="0" fontAlgn="base">
        <a:spcBef>
          <a:spcPct val="20000"/>
        </a:spcBef>
        <a:spcAft>
          <a:spcPct val="0"/>
        </a:spcAft>
        <a:buChar char="•"/>
        <a:defRPr>
          <a:solidFill>
            <a:schemeClr val="tx1"/>
          </a:solidFill>
          <a:latin typeface="+mn-lt"/>
          <a:ea typeface="+mn-ea"/>
        </a:defRPr>
      </a:lvl3pPr>
      <a:lvl4pPr marL="1600200" indent="-228600" algn="l" rtl="0" fontAlgn="base">
        <a:spcBef>
          <a:spcPct val="20000"/>
        </a:spcBef>
        <a:spcAft>
          <a:spcPct val="0"/>
        </a:spcAft>
        <a:buChar char="–"/>
        <a:defRPr sz="1600">
          <a:solidFill>
            <a:schemeClr val="tx1"/>
          </a:solidFill>
          <a:latin typeface="+mn-lt"/>
          <a:ea typeface="+mn-ea"/>
        </a:defRPr>
      </a:lvl4pPr>
      <a:lvl5pPr marL="2057400" indent="-228600" algn="l" rtl="0" fontAlgn="base">
        <a:spcBef>
          <a:spcPct val="20000"/>
        </a:spcBef>
        <a:spcAft>
          <a:spcPct val="0"/>
        </a:spcAft>
        <a:buChar char="»"/>
        <a:defRPr sz="1600">
          <a:solidFill>
            <a:schemeClr val="tx1"/>
          </a:solidFill>
          <a:latin typeface="+mn-lt"/>
          <a:ea typeface="+mn-ea"/>
        </a:defRPr>
      </a:lvl5pPr>
      <a:lvl6pPr marL="2514600" indent="-228600" algn="l" rtl="0" fontAlgn="base">
        <a:spcBef>
          <a:spcPct val="20000"/>
        </a:spcBef>
        <a:spcAft>
          <a:spcPct val="0"/>
        </a:spcAft>
        <a:buChar char="»"/>
        <a:defRPr sz="1600">
          <a:solidFill>
            <a:schemeClr val="tx1"/>
          </a:solidFill>
          <a:latin typeface="+mn-lt"/>
          <a:ea typeface="+mn-ea"/>
        </a:defRPr>
      </a:lvl6pPr>
      <a:lvl7pPr marL="2971800" indent="-228600" algn="l" rtl="0" fontAlgn="base">
        <a:spcBef>
          <a:spcPct val="20000"/>
        </a:spcBef>
        <a:spcAft>
          <a:spcPct val="0"/>
        </a:spcAft>
        <a:buChar char="»"/>
        <a:defRPr sz="1600">
          <a:solidFill>
            <a:schemeClr val="tx1"/>
          </a:solidFill>
          <a:latin typeface="+mn-lt"/>
          <a:ea typeface="+mn-ea"/>
        </a:defRPr>
      </a:lvl7pPr>
      <a:lvl8pPr marL="3429000" indent="-228600" algn="l" rtl="0" fontAlgn="base">
        <a:spcBef>
          <a:spcPct val="20000"/>
        </a:spcBef>
        <a:spcAft>
          <a:spcPct val="0"/>
        </a:spcAft>
        <a:buChar char="»"/>
        <a:defRPr sz="1600">
          <a:solidFill>
            <a:schemeClr val="tx1"/>
          </a:solidFill>
          <a:latin typeface="+mn-lt"/>
          <a:ea typeface="+mn-ea"/>
        </a:defRPr>
      </a:lvl8pPr>
      <a:lvl9pPr marL="3886200" indent="-228600" algn="l" rtl="0" fontAlgn="base">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0">
          <a:blip r:embed="rId14"/>
          <a:stretch>
            <a:fillRect/>
          </a:stretch>
        </a:blipFill>
        <a:effectLst/>
      </p:bgPr>
    </p:bg>
    <p:spTree>
      <p:nvGrpSpPr>
        <p:cNvPr id="1" name=""/>
        <p:cNvGrpSpPr/>
        <p:nvPr/>
      </p:nvGrpSpPr>
      <p:grpSpPr/>
      <p:sp>
        <p:nvSpPr>
          <p:cNvPr id="3074" name="矩形 8"/>
          <p:cNvSpPr>
            <a:spLocks noChangeArrowheads="1"/>
          </p:cNvSpPr>
          <p:nvPr/>
        </p:nvSpPr>
        <p:spPr bwMode="auto">
          <a:xfrm>
            <a:off x="0" y="-14287"/>
            <a:ext cx="9144000" cy="6872288"/>
          </a:xfrm>
          <a:prstGeom prst="rect">
            <a:avLst/>
          </a:prstGeom>
          <a:solidFill>
            <a:srgbClr val="FFFFFF"/>
          </a:solidFill>
          <a:ln w="9525">
            <a:noFill/>
            <a:miter lim="800000"/>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30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075" name="矩形 12"/>
          <p:cNvSpPr>
            <a:spLocks noChangeArrowheads="1"/>
          </p:cNvSpPr>
          <p:nvPr/>
        </p:nvSpPr>
        <p:spPr bwMode="auto">
          <a:xfrm>
            <a:off x="0" y="182563"/>
            <a:ext cx="9144000" cy="827088"/>
          </a:xfrm>
          <a:prstGeom prst="rect">
            <a:avLst/>
          </a:prstGeom>
          <a:solidFill>
            <a:schemeClr val="accent1"/>
          </a:solidFill>
          <a:ln w="9525">
            <a:noFill/>
            <a:miter lim="800000"/>
          </a:ln>
        </p:spPr>
        <p:txBody>
          <a:bodyPr anchor="ct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300" b="0" i="0" u="none" strike="noStrike" kern="1200" cap="none" spc="0" normalizeH="0" baseline="0" noProof="0" smtClean="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3076" name="Text Placeholder 2"/>
          <p:cNvSpPr>
            <a:spLocks noGrp="1"/>
          </p:cNvSpPr>
          <p:nvPr>
            <p:ph type="body" idx="1"/>
          </p:nvPr>
        </p:nvSpPr>
        <p:spPr>
          <a:xfrm>
            <a:off x="485775" y="1206500"/>
            <a:ext cx="8089900" cy="5254625"/>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p:txBody>
      </p:sp>
      <p:sp>
        <p:nvSpPr>
          <p:cNvPr id="3077" name="Date Placeholder 3"/>
          <p:cNvSpPr>
            <a:spLocks noGrp="1" noChangeArrowheads="1"/>
          </p:cNvSpPr>
          <p:nvPr>
            <p:ph type="dt" sz="half" idx="2"/>
          </p:nvPr>
        </p:nvSpPr>
        <p:spPr bwMode="auto">
          <a:xfrm>
            <a:off x="628650" y="6356350"/>
            <a:ext cx="2057400" cy="365125"/>
          </a:xfrm>
          <a:prstGeom prst="rect">
            <a:avLst/>
          </a:prstGeom>
          <a:noFill/>
          <a:ln w="9525">
            <a:noFill/>
            <a:miter lim="800000"/>
          </a:ln>
        </p:spPr>
        <p:txBody>
          <a:bodyPr vert="horz" wrap="square" lIns="91440" tIns="45720" rIns="91440" bIns="45720" numCol="1" anchor="ctr" anchorCtr="0" compatLnSpc="1"/>
          <a:lstStyle>
            <a:lvl1pPr eaLnBrk="1" hangingPunct="1">
              <a:defRPr sz="900">
                <a:solidFill>
                  <a:srgbClr val="A6A6A6"/>
                </a:solidFill>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3078" name="Footer Placeholder 4"/>
          <p:cNvSpPr>
            <a:spLocks noGrp="1" noChangeArrowheads="1"/>
          </p:cNvSpPr>
          <p:nvPr>
            <p:ph type="ftr" sz="quarter" idx="3"/>
          </p:nvPr>
        </p:nvSpPr>
        <p:spPr bwMode="auto">
          <a:xfrm>
            <a:off x="3028950" y="6356350"/>
            <a:ext cx="3086100" cy="365125"/>
          </a:xfrm>
          <a:prstGeom prst="rect">
            <a:avLst/>
          </a:prstGeom>
          <a:noFill/>
          <a:ln w="9525">
            <a:noFill/>
            <a:miter lim="800000"/>
          </a:ln>
        </p:spPr>
        <p:txBody>
          <a:bodyPr vert="horz" wrap="square" lIns="91440" tIns="45720" rIns="91440" bIns="45720" numCol="1" anchor="ctr" anchorCtr="0" compatLnSpc="1"/>
          <a:lstStyle>
            <a:lvl1pPr algn="ctr" eaLnBrk="1" hangingPunct="1">
              <a:defRPr sz="900">
                <a:solidFill>
                  <a:srgbClr val="A6A6A6"/>
                </a:solidFill>
              </a:defRPr>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900" b="0" i="0" u="none" strike="noStrike" kern="1200" cap="none" spc="0" normalizeH="0" baseline="0" noProof="0" smtClean="0">
              <a:ln>
                <a:noFill/>
              </a:ln>
              <a:solidFill>
                <a:srgbClr val="A6A6A6"/>
              </a:solidFill>
              <a:effectLst/>
              <a:uLnTx/>
              <a:uFillTx/>
              <a:latin typeface="Arial" panose="020B0604020202020204" pitchFamily="34" charset="0"/>
              <a:ea typeface="宋体" panose="02010600030101010101" pitchFamily="2" charset="-122"/>
              <a:cs typeface="+mn-cs"/>
            </a:endParaRPr>
          </a:p>
        </p:txBody>
      </p:sp>
      <p:sp>
        <p:nvSpPr>
          <p:cNvPr id="3079" name="Slide Number Placeholder 5"/>
          <p:cNvSpPr>
            <a:spLocks noGrp="1" noChangeArrowheads="1"/>
          </p:cNvSpPr>
          <p:nvPr>
            <p:ph type="sldNum" sz="quarter" idx="4"/>
          </p:nvPr>
        </p:nvSpPr>
        <p:spPr bwMode="auto">
          <a:xfrm>
            <a:off x="6457950" y="6356350"/>
            <a:ext cx="2057400" cy="365125"/>
          </a:xfrm>
          <a:prstGeom prst="rect">
            <a:avLst/>
          </a:prstGeom>
          <a:noFill/>
          <a:ln w="9525">
            <a:noFill/>
            <a:miter lim="800000"/>
          </a:ln>
        </p:spPr>
        <p:txBody>
          <a:bodyPr vert="horz" wrap="square" lIns="91440" tIns="45720" rIns="91440" bIns="45720" numCol="1" anchor="ctr" anchorCtr="0" compatLnSpc="1"/>
          <a:lstStyle>
            <a:lvl1pPr algn="r">
              <a:defRPr sz="900">
                <a:solidFill>
                  <a:srgbClr val="A6A6A6"/>
                </a:solidFill>
              </a:defRPr>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
        <p:nvSpPr>
          <p:cNvPr id="3080" name="Title Placeholder 1"/>
          <p:cNvSpPr>
            <a:spLocks noGrp="1"/>
          </p:cNvSpPr>
          <p:nvPr>
            <p:ph type="title"/>
          </p:nvPr>
        </p:nvSpPr>
        <p:spPr>
          <a:xfrm>
            <a:off x="485775" y="252413"/>
            <a:ext cx="8089900" cy="676275"/>
          </a:xfrm>
          <a:prstGeom prst="rect">
            <a:avLst/>
          </a:prstGeom>
          <a:noFill/>
          <a:ln w="9525">
            <a:noFill/>
          </a:ln>
        </p:spPr>
        <p:txBody>
          <a:bodyPr anchor="b" anchorCtr="0"/>
          <a:p>
            <a:pPr lvl="0"/>
            <a:r>
              <a:rPr lang="zh-CN" altLang="en-US" dirty="0"/>
              <a:t>单击此处编辑母版标题样式</a:t>
            </a:r>
            <a:endParaRPr lang="zh-CN" alt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cover dir="u"/>
  </p:transition>
  <p:hf sldNum="0" hdr="0" ftr="0" dt="0"/>
  <p:txStyles>
    <p:titleStyle>
      <a:lvl1pPr algn="l" defTabSz="685800" rtl="0" fontAlgn="base">
        <a:lnSpc>
          <a:spcPct val="90000"/>
        </a:lnSpc>
        <a:spcBef>
          <a:spcPct val="0"/>
        </a:spcBef>
        <a:spcAft>
          <a:spcPct val="0"/>
        </a:spcAft>
        <a:defRPr sz="3200" b="1">
          <a:solidFill>
            <a:schemeClr val="bg1"/>
          </a:solidFill>
          <a:latin typeface="+mj-lt"/>
          <a:ea typeface="+mj-ea"/>
          <a:cs typeface="+mj-cs"/>
        </a:defRPr>
      </a:lvl1pPr>
      <a:lvl2pPr algn="l" defTabSz="685800" rtl="0" fontAlgn="base">
        <a:lnSpc>
          <a:spcPct val="90000"/>
        </a:lnSpc>
        <a:spcBef>
          <a:spcPct val="0"/>
        </a:spcBef>
        <a:spcAft>
          <a:spcPct val="0"/>
        </a:spcAft>
        <a:defRPr sz="3200" b="1">
          <a:solidFill>
            <a:schemeClr val="bg1"/>
          </a:solidFill>
          <a:latin typeface="Tempus Sans ITC" pitchFamily="2" charset="0"/>
          <a:ea typeface="幼圆" pitchFamily="1" charset="-122"/>
        </a:defRPr>
      </a:lvl2pPr>
      <a:lvl3pPr algn="l" defTabSz="685800" rtl="0" fontAlgn="base">
        <a:lnSpc>
          <a:spcPct val="90000"/>
        </a:lnSpc>
        <a:spcBef>
          <a:spcPct val="0"/>
        </a:spcBef>
        <a:spcAft>
          <a:spcPct val="0"/>
        </a:spcAft>
        <a:defRPr sz="3200" b="1">
          <a:solidFill>
            <a:schemeClr val="bg1"/>
          </a:solidFill>
          <a:latin typeface="Tempus Sans ITC" pitchFamily="2" charset="0"/>
          <a:ea typeface="幼圆" pitchFamily="1" charset="-122"/>
        </a:defRPr>
      </a:lvl3pPr>
      <a:lvl4pPr algn="l" defTabSz="685800" rtl="0" fontAlgn="base">
        <a:lnSpc>
          <a:spcPct val="90000"/>
        </a:lnSpc>
        <a:spcBef>
          <a:spcPct val="0"/>
        </a:spcBef>
        <a:spcAft>
          <a:spcPct val="0"/>
        </a:spcAft>
        <a:defRPr sz="3200" b="1">
          <a:solidFill>
            <a:schemeClr val="bg1"/>
          </a:solidFill>
          <a:latin typeface="Tempus Sans ITC" pitchFamily="2" charset="0"/>
          <a:ea typeface="幼圆" pitchFamily="1" charset="-122"/>
        </a:defRPr>
      </a:lvl4pPr>
      <a:lvl5pPr algn="l" defTabSz="685800" rtl="0" fontAlgn="base">
        <a:lnSpc>
          <a:spcPct val="90000"/>
        </a:lnSpc>
        <a:spcBef>
          <a:spcPct val="0"/>
        </a:spcBef>
        <a:spcAft>
          <a:spcPct val="0"/>
        </a:spcAft>
        <a:defRPr sz="3200" b="1">
          <a:solidFill>
            <a:schemeClr val="bg1"/>
          </a:solidFill>
          <a:latin typeface="Tempus Sans ITC" pitchFamily="2" charset="0"/>
          <a:ea typeface="幼圆" pitchFamily="1" charset="-122"/>
        </a:defRPr>
      </a:lvl5pPr>
      <a:lvl6pPr marL="457200" algn="l" defTabSz="685800" rtl="0" fontAlgn="base">
        <a:lnSpc>
          <a:spcPct val="90000"/>
        </a:lnSpc>
        <a:spcBef>
          <a:spcPct val="0"/>
        </a:spcBef>
        <a:spcAft>
          <a:spcPct val="0"/>
        </a:spcAft>
        <a:defRPr sz="3200" b="1">
          <a:solidFill>
            <a:schemeClr val="bg1"/>
          </a:solidFill>
          <a:latin typeface="Tempus Sans ITC" pitchFamily="2" charset="0"/>
          <a:ea typeface="幼圆" pitchFamily="1" charset="-122"/>
        </a:defRPr>
      </a:lvl6pPr>
      <a:lvl7pPr marL="914400" algn="l" defTabSz="685800" rtl="0" fontAlgn="base">
        <a:lnSpc>
          <a:spcPct val="90000"/>
        </a:lnSpc>
        <a:spcBef>
          <a:spcPct val="0"/>
        </a:spcBef>
        <a:spcAft>
          <a:spcPct val="0"/>
        </a:spcAft>
        <a:defRPr sz="3200" b="1">
          <a:solidFill>
            <a:schemeClr val="bg1"/>
          </a:solidFill>
          <a:latin typeface="Tempus Sans ITC" pitchFamily="2" charset="0"/>
          <a:ea typeface="幼圆" pitchFamily="1" charset="-122"/>
        </a:defRPr>
      </a:lvl7pPr>
      <a:lvl8pPr marL="1371600" algn="l" defTabSz="685800" rtl="0" fontAlgn="base">
        <a:lnSpc>
          <a:spcPct val="90000"/>
        </a:lnSpc>
        <a:spcBef>
          <a:spcPct val="0"/>
        </a:spcBef>
        <a:spcAft>
          <a:spcPct val="0"/>
        </a:spcAft>
        <a:defRPr sz="3200" b="1">
          <a:solidFill>
            <a:schemeClr val="bg1"/>
          </a:solidFill>
          <a:latin typeface="Tempus Sans ITC" pitchFamily="2" charset="0"/>
          <a:ea typeface="幼圆" pitchFamily="1" charset="-122"/>
        </a:defRPr>
      </a:lvl8pPr>
      <a:lvl9pPr marL="1828800" algn="l" defTabSz="685800" rtl="0" fontAlgn="base">
        <a:lnSpc>
          <a:spcPct val="90000"/>
        </a:lnSpc>
        <a:spcBef>
          <a:spcPct val="0"/>
        </a:spcBef>
        <a:spcAft>
          <a:spcPct val="0"/>
        </a:spcAft>
        <a:defRPr sz="3200" b="1">
          <a:solidFill>
            <a:schemeClr val="bg1"/>
          </a:solidFill>
          <a:latin typeface="Tempus Sans ITC" pitchFamily="2" charset="0"/>
          <a:ea typeface="幼圆" pitchFamily="1" charset="-122"/>
        </a:defRPr>
      </a:lvl9pPr>
    </p:titleStyle>
    <p:bodyStyle>
      <a:lvl1pPr marL="266700" indent="-266700" algn="l" defTabSz="685800" rtl="0" fontAlgn="base">
        <a:lnSpc>
          <a:spcPct val="90000"/>
        </a:lnSpc>
        <a:spcBef>
          <a:spcPts val="1350"/>
        </a:spcBef>
        <a:spcAft>
          <a:spcPct val="0"/>
        </a:spcAft>
        <a:buClr>
          <a:schemeClr val="accent1"/>
        </a:buClr>
        <a:buSzPct val="60000"/>
        <a:buFont typeface="Wingdings" panose="05000000000000000000" pitchFamily="2" charset="2"/>
        <a:buChar char="m"/>
        <a:defRPr sz="2400">
          <a:solidFill>
            <a:schemeClr val="accent1"/>
          </a:solidFill>
          <a:latin typeface="+mn-lt"/>
          <a:ea typeface="+mn-ea"/>
          <a:cs typeface="+mn-cs"/>
        </a:defRPr>
      </a:lvl1pPr>
      <a:lvl2pPr marL="266700" indent="-266700" algn="l" defTabSz="685800" rtl="0" fontAlgn="base">
        <a:lnSpc>
          <a:spcPct val="130000"/>
        </a:lnSpc>
        <a:spcBef>
          <a:spcPct val="0"/>
        </a:spcBef>
        <a:spcAft>
          <a:spcPct val="0"/>
        </a:spcAft>
        <a:buFont typeface="Calibri" panose="020F0502020204030204" pitchFamily="34" charset="0"/>
        <a:buChar char=" "/>
        <a:defRPr sz="1600">
          <a:solidFill>
            <a:schemeClr val="tx1"/>
          </a:solidFill>
          <a:latin typeface="+mn-lt"/>
          <a:ea typeface="+mn-ea"/>
        </a:defRPr>
      </a:lvl2pPr>
      <a:lvl3pPr marL="857250" indent="-171450" algn="l" defTabSz="685800" rtl="0" fontAlgn="base">
        <a:lnSpc>
          <a:spcPct val="90000"/>
        </a:lnSpc>
        <a:spcBef>
          <a:spcPts val="375"/>
        </a:spcBef>
        <a:spcAft>
          <a:spcPct val="0"/>
        </a:spcAft>
        <a:buFont typeface="Calibri" panose="020F0502020204030204" pitchFamily="34" charset="0"/>
        <a:buChar char="•"/>
        <a:defRPr sz="1500">
          <a:solidFill>
            <a:srgbClr val="7F7F7F"/>
          </a:solidFill>
          <a:latin typeface="+mn-lt"/>
          <a:ea typeface="+mn-ea"/>
        </a:defRPr>
      </a:lvl3pPr>
      <a:lvl4pPr marL="1200150" indent="-171450" algn="l" defTabSz="685800" rtl="0" fontAlgn="base">
        <a:lnSpc>
          <a:spcPct val="90000"/>
        </a:lnSpc>
        <a:spcBef>
          <a:spcPts val="375"/>
        </a:spcBef>
        <a:spcAft>
          <a:spcPct val="0"/>
        </a:spcAft>
        <a:buFont typeface="Calibri" panose="020F0502020204030204" pitchFamily="34" charset="0"/>
        <a:buChar char="•"/>
        <a:defRPr sz="1300">
          <a:solidFill>
            <a:srgbClr val="7F7F7F"/>
          </a:solidFill>
          <a:latin typeface="+mn-lt"/>
          <a:ea typeface="+mn-ea"/>
        </a:defRPr>
      </a:lvl4pPr>
      <a:lvl5pPr marL="1543050" indent="-171450" algn="l" defTabSz="685800" rtl="0" fontAlgn="base">
        <a:lnSpc>
          <a:spcPct val="90000"/>
        </a:lnSpc>
        <a:spcBef>
          <a:spcPts val="375"/>
        </a:spcBef>
        <a:spcAft>
          <a:spcPct val="0"/>
        </a:spcAft>
        <a:buFont typeface="Calibri" panose="020F0502020204030204" pitchFamily="34" charset="0"/>
        <a:buChar char="•"/>
        <a:defRPr sz="1300">
          <a:solidFill>
            <a:srgbClr val="7F7F7F"/>
          </a:solidFill>
          <a:latin typeface="+mn-lt"/>
          <a:ea typeface="+mn-ea"/>
        </a:defRPr>
      </a:lvl5pPr>
      <a:lvl6pPr marL="2000250" indent="-171450" algn="l" defTabSz="685800" rtl="0" fontAlgn="base">
        <a:lnSpc>
          <a:spcPct val="90000"/>
        </a:lnSpc>
        <a:spcBef>
          <a:spcPts val="375"/>
        </a:spcBef>
        <a:spcAft>
          <a:spcPct val="0"/>
        </a:spcAft>
        <a:buFont typeface="Calibri" panose="020F0502020204030204" pitchFamily="34" charset="0"/>
        <a:buChar char="•"/>
        <a:defRPr sz="1300">
          <a:solidFill>
            <a:srgbClr val="7F7F7F"/>
          </a:solidFill>
          <a:latin typeface="+mn-lt"/>
          <a:ea typeface="+mn-ea"/>
        </a:defRPr>
      </a:lvl6pPr>
      <a:lvl7pPr marL="2457450" indent="-171450" algn="l" defTabSz="685800" rtl="0" fontAlgn="base">
        <a:lnSpc>
          <a:spcPct val="90000"/>
        </a:lnSpc>
        <a:spcBef>
          <a:spcPts val="375"/>
        </a:spcBef>
        <a:spcAft>
          <a:spcPct val="0"/>
        </a:spcAft>
        <a:buFont typeface="Calibri" panose="020F0502020204030204" pitchFamily="34" charset="0"/>
        <a:buChar char="•"/>
        <a:defRPr sz="1300">
          <a:solidFill>
            <a:srgbClr val="7F7F7F"/>
          </a:solidFill>
          <a:latin typeface="+mn-lt"/>
          <a:ea typeface="+mn-ea"/>
        </a:defRPr>
      </a:lvl7pPr>
      <a:lvl8pPr marL="2914650" indent="-171450" algn="l" defTabSz="685800" rtl="0" fontAlgn="base">
        <a:lnSpc>
          <a:spcPct val="90000"/>
        </a:lnSpc>
        <a:spcBef>
          <a:spcPts val="375"/>
        </a:spcBef>
        <a:spcAft>
          <a:spcPct val="0"/>
        </a:spcAft>
        <a:buFont typeface="Calibri" panose="020F0502020204030204" pitchFamily="34" charset="0"/>
        <a:buChar char="•"/>
        <a:defRPr sz="1300">
          <a:solidFill>
            <a:srgbClr val="7F7F7F"/>
          </a:solidFill>
          <a:latin typeface="+mn-lt"/>
          <a:ea typeface="+mn-ea"/>
        </a:defRPr>
      </a:lvl8pPr>
      <a:lvl9pPr marL="3371850" indent="-171450" algn="l" defTabSz="685800" rtl="0" fontAlgn="base">
        <a:lnSpc>
          <a:spcPct val="90000"/>
        </a:lnSpc>
        <a:spcBef>
          <a:spcPts val="375"/>
        </a:spcBef>
        <a:spcAft>
          <a:spcPct val="0"/>
        </a:spcAft>
        <a:buFont typeface="Calibri" panose="020F0502020204030204" pitchFamily="34" charset="0"/>
        <a:buChar char="•"/>
        <a:defRPr sz="1300">
          <a:solidFill>
            <a:srgbClr val="7F7F7F"/>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4098"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4099"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124" name="Rectangle 4"/>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25" name="Rectangle 5"/>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5126"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rotWithShape="0">
          <a:blip r:embed="rId12"/>
          <a:stretch>
            <a:fillRect/>
          </a:stretch>
        </a:blipFill>
        <a:effectLst/>
      </p:bgPr>
    </p:bg>
    <p:spTree>
      <p:nvGrpSpPr>
        <p:cNvPr id="1" name=""/>
        <p:cNvGrpSpPr/>
        <p:nvPr/>
      </p:nvGrpSpPr>
      <p:grpSpPr/>
      <p:sp>
        <p:nvSpPr>
          <p:cNvPr id="5122" name="Rectangle 2"/>
          <p:cNvSpPr>
            <a:spLocks noGrp="1"/>
          </p:cNvSpPr>
          <p:nvPr>
            <p:ph type="title"/>
          </p:nvPr>
        </p:nvSpPr>
        <p:spPr>
          <a:xfrm>
            <a:off x="457200" y="274638"/>
            <a:ext cx="8229600" cy="1143000"/>
          </a:xfrm>
          <a:prstGeom prst="rect">
            <a:avLst/>
          </a:prstGeom>
          <a:noFill/>
          <a:ln w="9525">
            <a:noFill/>
          </a:ln>
        </p:spPr>
        <p:txBody>
          <a:bodyPr anchor="ctr" anchorCtr="0"/>
          <a:p>
            <a:pPr lvl="0"/>
            <a:r>
              <a:rPr lang="zh-CN" altLang="en-US" dirty="0"/>
              <a:t>单击此处编辑母版标题样式</a:t>
            </a:r>
            <a:endParaRPr lang="zh-CN" altLang="en-US" dirty="0"/>
          </a:p>
        </p:txBody>
      </p:sp>
      <p:sp>
        <p:nvSpPr>
          <p:cNvPr id="5123" name="Rectangle 3"/>
          <p:cNvSpPr>
            <a:spLocks noGrp="1"/>
          </p:cNvSpPr>
          <p:nvPr>
            <p:ph type="body" idx="1"/>
          </p:nvPr>
        </p:nvSpPr>
        <p:spPr>
          <a:xfrm>
            <a:off x="457200" y="1600200"/>
            <a:ext cx="8229600" cy="4525963"/>
          </a:xfrm>
          <a:prstGeom prst="rect">
            <a:avLst/>
          </a:prstGeom>
          <a:noFill/>
          <a:ln w="9525">
            <a:noFill/>
          </a:ln>
        </p:spPr>
        <p:txBody>
          <a:bodyPr/>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7172" name="Rectangle 4"/>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eaLnBrk="1" hangingPunct="1">
              <a:defRPr sz="1400"/>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3" name="Rectangle 5"/>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eaLnBrk="1" hangingPunct="1">
              <a:defRPr sz="1400"/>
            </a:lvl1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en-US" sz="1400" b="0" i="0" u="none" strike="noStrike" kern="1200" cap="none" spc="0" normalizeH="0" baseline="0" noProof="0" smtClean="0">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7174"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defRPr sz="1400"/>
            </a:lvl1pPr>
          </a:lstStyle>
          <a:p>
            <a:pPr lvl="0" eaLnBrk="1" hangingPunct="1"/>
            <a:fld id="{9A0DB2DC-4C9A-4742-B13C-FB6460FD3503}" type="slidenum">
              <a:rPr lang="zh-CN" altLang="en-US" dirty="0">
                <a:latin typeface="Arial" panose="020B0604020202020204" pitchFamily="34" charset="0"/>
              </a:rPr>
            </a:fld>
            <a:endParaRPr lang="zh-CN" altLang="en-US" dirty="0">
              <a:latin typeface="Arial" panose="020B0604020202020204" pitchFamily="34" charset="0"/>
            </a:endParaRPr>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hf sldNum="0" hdr="0" ft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2pPr>
      <a:lvl3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3pPr>
      <a:lvl4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4pPr>
      <a:lvl5pPr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5pPr>
      <a:lvl6pPr marL="4572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6pPr>
      <a:lvl7pPr marL="9144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7pPr>
      <a:lvl8pPr marL="13716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8pPr>
      <a:lvl9pPr marL="1828800" algn="ctr" rtl="0" fontAlgn="base">
        <a:spcBef>
          <a:spcPct val="0"/>
        </a:spcBef>
        <a:spcAft>
          <a:spcPct val="0"/>
        </a:spcAft>
        <a:defRPr sz="4400">
          <a:solidFill>
            <a:schemeClr val="tx2"/>
          </a:solidFill>
          <a:latin typeface="Arial" panose="020B0604020202020204" pitchFamily="34" charset="0"/>
          <a:ea typeface="宋体" panose="02010600030101010101" pitchFamily="2" charset="-122"/>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eaLnBrk="0" fontAlgn="base" hangingPunct="0">
        <a:spcBef>
          <a:spcPct val="20000"/>
        </a:spcBef>
        <a:spcAft>
          <a:spcPct val="0"/>
        </a:spcAft>
        <a:buChar char="»"/>
        <a:defRPr sz="2000">
          <a:solidFill>
            <a:schemeClr val="tx1"/>
          </a:solidFill>
          <a:latin typeface="+mn-lt"/>
          <a:ea typeface="+mn-ea"/>
        </a:defRPr>
      </a:lvl6pPr>
      <a:lvl7pPr marL="2971800" indent="-228600" algn="l" rtl="0" eaLnBrk="0" fontAlgn="base" hangingPunct="0">
        <a:spcBef>
          <a:spcPct val="20000"/>
        </a:spcBef>
        <a:spcAft>
          <a:spcPct val="0"/>
        </a:spcAft>
        <a:buChar char="»"/>
        <a:defRPr sz="2000">
          <a:solidFill>
            <a:schemeClr val="tx1"/>
          </a:solidFill>
          <a:latin typeface="+mn-lt"/>
          <a:ea typeface="+mn-ea"/>
        </a:defRPr>
      </a:lvl7pPr>
      <a:lvl8pPr marL="3429000" indent="-228600" algn="l" rtl="0" eaLnBrk="0" fontAlgn="base" hangingPunct="0">
        <a:spcBef>
          <a:spcPct val="20000"/>
        </a:spcBef>
        <a:spcAft>
          <a:spcPct val="0"/>
        </a:spcAft>
        <a:buChar char="»"/>
        <a:defRPr sz="2000">
          <a:solidFill>
            <a:schemeClr val="tx1"/>
          </a:solidFill>
          <a:latin typeface="+mn-lt"/>
          <a:ea typeface="+mn-ea"/>
        </a:defRPr>
      </a:lvl8pPr>
      <a:lvl9pPr marL="3886200" indent="-228600" algn="l" rtl="0" eaLnBrk="0" fontAlgn="base" hangingPunct="0">
        <a:spcBef>
          <a:spcPct val="20000"/>
        </a:spcBef>
        <a:spcAft>
          <a:spcPct val="0"/>
        </a:spcAft>
        <a:buChar char="»"/>
        <a:defRPr sz="20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image" Target="../media/image4.jpeg"/><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hyperlink" Target="http://baike.haosou.com/doc/6971087.html" TargetMode="External"/><Relationship Id="rId1" Type="http://schemas.openxmlformats.org/officeDocument/2006/relationships/hyperlink" Target="http://baike.haosou.com/doc/5389094.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6" Type="http://schemas.openxmlformats.org/officeDocument/2006/relationships/slideLayout" Target="../slideLayouts/slideLayout24.xml"/><Relationship Id="rId5" Type="http://schemas.microsoft.com/office/2007/relationships/diagramDrawing" Target="../diagrams/drawing1.xml"/><Relationship Id="rId4" Type="http://schemas.openxmlformats.org/officeDocument/2006/relationships/diagramColors" Target="../diagrams/colors1.xml"/><Relationship Id="rId3" Type="http://schemas.openxmlformats.org/officeDocument/2006/relationships/diagramQuickStyle" Target="../diagrams/quickStyle1.xml"/><Relationship Id="rId2" Type="http://schemas.openxmlformats.org/officeDocument/2006/relationships/diagramLayout" Target="../diagrams/layout1.xml"/><Relationship Id="rId1" Type="http://schemas.openxmlformats.org/officeDocument/2006/relationships/diagramData" Target="../diagrams/data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9218" name="Rectangle 2"/>
          <p:cNvSpPr>
            <a:spLocks noGrp="1" noChangeArrowheads="1"/>
          </p:cNvSpPr>
          <p:nvPr>
            <p:ph type="ctrTitle"/>
          </p:nvPr>
        </p:nvSpPr>
        <p:spPr>
          <a:xfrm>
            <a:off x="827405" y="1844358"/>
            <a:ext cx="7769225" cy="2085975"/>
          </a:xfrm>
          <a:effectLst>
            <a:outerShdw dist="35921" dir="2700000" algn="ctr" rotWithShape="0">
              <a:schemeClr val="bg2"/>
            </a:outerShdw>
          </a:effectLst>
        </p:spPr>
        <p:txBody>
          <a:bodyPr vert="horz" wrap="square" lIns="91440" tIns="45720" rIns="91440" bIns="45720" numCol="1" anchor="b" anchorCtr="0" compatLnSpc="1"/>
          <a:lstStyle/>
          <a:p>
            <a:pPr marL="0" marR="0" lvl="0" indent="0" algn="ctr" defTabSz="685800" rtl="0" eaLnBrk="1" fontAlgn="base" latinLnBrk="0" hangingPunct="1">
              <a:lnSpc>
                <a:spcPct val="90000"/>
              </a:lnSpc>
              <a:spcBef>
                <a:spcPct val="0"/>
              </a:spcBef>
              <a:spcAft>
                <a:spcPct val="0"/>
              </a:spcAft>
              <a:buClrTx/>
              <a:buSzTx/>
              <a:buFontTx/>
              <a:buNone/>
              <a:defRPr/>
            </a:pPr>
            <a:r>
              <a:rPr kumimoji="0" lang="zh-CN" altLang="en-US" sz="4400" b="1" i="0" u="none" strike="noStrike" kern="0" cap="none" spc="0" normalizeH="0" baseline="0" noProof="0" smtClean="0">
                <a:ln>
                  <a:noFill/>
                </a:ln>
                <a:solidFill>
                  <a:schemeClr val="accent1"/>
                </a:solidFill>
                <a:effectLst>
                  <a:outerShdw blurRad="38100" dist="38100" dir="2700000" algn="tl">
                    <a:srgbClr val="000000"/>
                  </a:outerShdw>
                </a:effectLst>
                <a:uLnTx/>
                <a:uFillTx/>
                <a:latin typeface="+mj-lt"/>
                <a:ea typeface="+mj-ea"/>
                <a:cs typeface="+mj-cs"/>
              </a:rPr>
              <a:t>送你一把金钥匙</a:t>
            </a:r>
            <a:br>
              <a:rPr kumimoji="0" lang="zh-CN" altLang="en-US" sz="4000" b="1" i="0" u="none" strike="noStrike" kern="0" cap="none" spc="0" normalizeH="0" baseline="0" noProof="0" smtClean="0">
                <a:ln>
                  <a:noFill/>
                </a:ln>
                <a:solidFill>
                  <a:schemeClr val="accent1"/>
                </a:solidFill>
                <a:effectLst>
                  <a:outerShdw blurRad="38100" dist="38100" dir="2700000" algn="tl">
                    <a:srgbClr val="000000"/>
                  </a:outerShdw>
                </a:effectLst>
                <a:uLnTx/>
                <a:uFillTx/>
                <a:latin typeface="+mj-lt"/>
                <a:ea typeface="+mj-ea"/>
                <a:cs typeface="+mj-cs"/>
              </a:rPr>
            </a:br>
            <a:br>
              <a:rPr kumimoji="0" lang="zh-CN" altLang="en-US" sz="3600" b="1" i="0" u="none" strike="noStrike" kern="0" cap="none" spc="0" normalizeH="0" baseline="0" noProof="0" smtClean="0">
                <a:ln>
                  <a:noFill/>
                </a:ln>
                <a:solidFill>
                  <a:schemeClr val="accent1"/>
                </a:solidFill>
                <a:effectLst>
                  <a:outerShdw blurRad="38100" dist="38100" dir="2700000" algn="tl">
                    <a:srgbClr val="000000"/>
                  </a:outerShdw>
                </a:effectLst>
                <a:uLnTx/>
                <a:uFillTx/>
                <a:latin typeface="+mj-lt"/>
                <a:ea typeface="+mj-ea"/>
                <a:cs typeface="+mj-cs"/>
              </a:rPr>
            </a:br>
            <a:r>
              <a:rPr kumimoji="0" lang="en-US" sz="2800" b="0" i="0" u="none" strike="noStrike" kern="0" cap="none" spc="0" normalizeH="0" baseline="0" noProof="0" smtClean="0">
                <a:ln>
                  <a:noFill/>
                </a:ln>
                <a:solidFill>
                  <a:schemeClr val="accent1"/>
                </a:solidFill>
                <a:effectLst/>
                <a:uLnTx/>
                <a:uFillTx/>
                <a:latin typeface="+mj-lt"/>
                <a:ea typeface="+mj-ea"/>
                <a:cs typeface="+mj-cs"/>
              </a:rPr>
              <a:t>——</a:t>
            </a:r>
            <a:r>
              <a:rPr kumimoji="0" lang="zh-CN" altLang="en-US" sz="2800" b="1" i="0" u="none" strike="noStrike" kern="0" cap="none" spc="0" normalizeH="0" baseline="0" noProof="0" smtClean="0">
                <a:ln>
                  <a:noFill/>
                </a:ln>
                <a:solidFill>
                  <a:schemeClr val="accent1"/>
                </a:solidFill>
                <a:effectLst/>
                <a:uLnTx/>
                <a:uFillTx/>
                <a:latin typeface="+mj-lt"/>
                <a:ea typeface="楷体" panose="02010609060101010101" pitchFamily="49" charset="-122"/>
                <a:cs typeface="+mj-cs"/>
              </a:rPr>
              <a:t>高效学习方法指导</a:t>
            </a:r>
            <a:br>
              <a:rPr kumimoji="0" lang="en-US" sz="2800" b="0" i="0" u="none" strike="noStrike" kern="0" cap="none" spc="0" normalizeH="0" baseline="0" noProof="0" smtClean="0">
                <a:ln>
                  <a:noFill/>
                </a:ln>
                <a:solidFill>
                  <a:schemeClr val="accent1"/>
                </a:solidFill>
                <a:effectLst/>
                <a:uLnTx/>
                <a:uFillTx/>
                <a:latin typeface="+mj-lt"/>
                <a:ea typeface="楷体" panose="02010609060101010101" pitchFamily="49" charset="-122"/>
                <a:cs typeface="+mj-cs"/>
              </a:rPr>
            </a:br>
            <a:br>
              <a:rPr kumimoji="0" lang="en-US" sz="2000" b="0" i="0" u="none" strike="noStrike" kern="0" cap="none" spc="0" normalizeH="0" baseline="0" noProof="0" smtClean="0">
                <a:ln>
                  <a:noFill/>
                </a:ln>
                <a:solidFill>
                  <a:schemeClr val="accent1"/>
                </a:solidFill>
                <a:effectLst/>
                <a:uLnTx/>
                <a:uFillTx/>
                <a:latin typeface="+mj-lt"/>
                <a:ea typeface="+mj-ea"/>
                <a:cs typeface="+mj-cs"/>
              </a:rPr>
            </a:br>
            <a:endParaRPr kumimoji="0" lang="zh-CN" altLang="en-US" sz="2000" b="0" i="0" u="none" strike="noStrike" kern="0" cap="none" spc="0" normalizeH="0" baseline="0" noProof="0" smtClean="0">
              <a:ln>
                <a:noFill/>
              </a:ln>
              <a:solidFill>
                <a:schemeClr val="accent1"/>
              </a:solidFill>
              <a:effectLst/>
              <a:uLnTx/>
              <a:uFillTx/>
              <a:latin typeface="+mj-lt"/>
              <a:ea typeface="+mj-ea"/>
              <a:cs typeface="+mj-cs"/>
            </a:endParaRPr>
          </a:p>
        </p:txBody>
      </p:sp>
      <p:sp>
        <p:nvSpPr>
          <p:cNvPr id="9219" name="Rectangle 3"/>
          <p:cNvSpPr>
            <a:spLocks noGrp="1"/>
          </p:cNvSpPr>
          <p:nvPr>
            <p:ph type="subTitle" idx="1"/>
          </p:nvPr>
        </p:nvSpPr>
        <p:spPr>
          <a:xfrm>
            <a:off x="2411413" y="4076700"/>
            <a:ext cx="2160587" cy="431800"/>
          </a:xfrm>
          <a:ln/>
        </p:spPr>
        <p:txBody>
          <a:bodyPr vert="horz" wrap="square" lIns="91440" tIns="45720" rIns="91440" bIns="45720" anchor="t" anchorCtr="0"/>
          <a:p>
            <a:pPr defTabSz="685800" eaLnBrk="1" hangingPunct="1">
              <a:buSzPct val="60000"/>
            </a:pPr>
            <a:r>
              <a:rPr lang="zh-CN" altLang="zh-CN" dirty="0">
                <a:latin typeface="+mn-lt"/>
                <a:ea typeface="+mn-ea"/>
                <a:cs typeface="+mn-cs"/>
              </a:rPr>
              <a:t>      </a:t>
            </a:r>
            <a:endParaRPr lang="zh-CN" altLang="zh-CN" dirty="0">
              <a:latin typeface="+mn-lt"/>
              <a:ea typeface="+mn-ea"/>
              <a:cs typeface="+mn-cs"/>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ppt_x</p:attrName>
                                        </p:attrNameLst>
                                      </p:cBhvr>
                                      <p:tavLst>
                                        <p:tav tm="0">
                                          <p:val>
                                            <p:strVal val="#ppt_x-.2"/>
                                          </p:val>
                                        </p:tav>
                                        <p:tav tm="100000">
                                          <p:val>
                                            <p:strVal val="#ppt_x"/>
                                          </p:val>
                                        </p:tav>
                                      </p:tavLst>
                                    </p:anim>
                                    <p:anim calcmode="lin" valueType="num">
                                      <p:cBhvr>
                                        <p:cTn id="8" dur="1000" fill="hold"/>
                                        <p:tgtEl>
                                          <p:spTgt spid="9218"/>
                                        </p:tgtEl>
                                        <p:attrNameLst>
                                          <p:attrName>ppt_y</p:attrName>
                                        </p:attrNameLst>
                                      </p:cBhvr>
                                      <p:tavLst>
                                        <p:tav tm="0">
                                          <p:val>
                                            <p:strVal val="#ppt_y"/>
                                          </p:val>
                                        </p:tav>
                                        <p:tav tm="100000">
                                          <p:val>
                                            <p:strVal val="#ppt_y"/>
                                          </p:val>
                                        </p:tav>
                                      </p:tavLst>
                                    </p:anim>
                                    <p:animEffect transition="in" filter="wipe(right)" prLst="gradientSize: 0.1">
                                      <p:cBhvr>
                                        <p:cTn id="9" dur="1000"/>
                                        <p:tgtEl>
                                          <p:spTgt spid="9218"/>
                                        </p:tgtEl>
                                      </p:cBhvr>
                                    </p:animEffect>
                                  </p:childTnLst>
                                </p:cTn>
                              </p:par>
                            </p:childTnLst>
                          </p:cTn>
                        </p:par>
                      </p:childTnLst>
                    </p:cTn>
                  </p:par>
                  <p:par>
                    <p:cTn id="10" fill="hold">
                      <p:stCondLst>
                        <p:cond delay="indefinite"/>
                      </p:stCondLst>
                      <p:childTnLst>
                        <p:par>
                          <p:cTn id="11" fill="hold">
                            <p:stCondLst>
                              <p:cond delay="0"/>
                            </p:stCondLst>
                            <p:childTnLst>
                              <p:par>
                                <p:cTn id="12" presetID="0" presetClass="entr" presetSubtype="0" fill="hold" grpId="0" nodeType="clickEffect">
                                  <p:stCondLst>
                                    <p:cond delay="0"/>
                                  </p:stCondLst>
                                  <p:childTnLst>
                                    <p:set>
                                      <p:cBhvr>
                                        <p:cTn id="13" fill="hold">
                                          <p:stCondLst>
                                            <p:cond delay="0"/>
                                          </p:stCondLst>
                                        </p:cTn>
                                        <p:tgtEl>
                                          <p:spTgt spid="9219">
                                            <p:txEl>
                                              <p:charRg st="0" end="7"/>
                                            </p:txEl>
                                          </p:spTgt>
                                        </p:tgtEl>
                                        <p:attrNameLst>
                                          <p:attrName>style.visibility</p:attrName>
                                        </p:attrNameLst>
                                      </p:cBhvr>
                                      <p:to>
                                        <p:strVal val="visible"/>
                                      </p:to>
                                    </p:set>
                                    <p:animEffect transition="in" filter="fade">
                                      <p:cBhvr>
                                        <p:cTn id="14" dur="500"/>
                                        <p:tgtEl>
                                          <p:spTgt spid="9219">
                                            <p:txEl>
                                              <p:charRg st="0" end="7"/>
                                            </p:txEl>
                                          </p:spTgt>
                                        </p:tgtEl>
                                      </p:cBhvr>
                                    </p:animEffect>
                                    <p:anim calcmode="lin" valueType="num">
                                      <p:cBhvr>
                                        <p:cTn id="15" dur="500" fill="hold"/>
                                        <p:tgtEl>
                                          <p:spTgt spid="9219">
                                            <p:txEl>
                                              <p:charRg st="0" end="7"/>
                                            </p:txEl>
                                          </p:spTgt>
                                        </p:tgtEl>
                                        <p:attrNameLst>
                                          <p:attrName>ppt_x</p:attrName>
                                        </p:attrNameLst>
                                      </p:cBhvr>
                                      <p:tavLst>
                                        <p:tav tm="0">
                                          <p:val>
                                            <p:strVal val="#ppt_x"/>
                                          </p:val>
                                        </p:tav>
                                        <p:tav tm="100000">
                                          <p:val>
                                            <p:strVal val="#ppt_x"/>
                                          </p:val>
                                        </p:tav>
                                      </p:tavLst>
                                    </p:anim>
                                    <p:anim calcmode="lin" valueType="num">
                                      <p:cBhvr>
                                        <p:cTn id="16" dur="500" fill="hold"/>
                                        <p:tgtEl>
                                          <p:spTgt spid="9219">
                                            <p:txEl>
                                              <p:charRg st="0" end="7"/>
                                            </p:txEl>
                                          </p:spTgt>
                                        </p:tgtEl>
                                        <p:attrNameLst>
                                          <p:attrName>ppt_y</p:attrName>
                                        </p:attrNameLst>
                                      </p:cBhvr>
                                      <p:tavLst>
                                        <p:tav tm="0">
                                          <p:val>
                                            <p:strVal val="#ppt_y+.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bldLvl="0" animBg="1"/>
      <p:bldP spid="9219"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7410" name="Rectangle 2"/>
          <p:cNvSpPr>
            <a:spLocks noGrp="1"/>
          </p:cNvSpPr>
          <p:nvPr>
            <p:ph type="title"/>
          </p:nvPr>
        </p:nvSpPr>
        <p:spPr>
          <a:ln/>
        </p:spPr>
        <p:txBody>
          <a:bodyPr vert="horz" wrap="square" lIns="91440" tIns="45720" rIns="91440" bIns="45720" anchor="b" anchorCtr="0"/>
          <a:p>
            <a:pPr eaLnBrk="1" hangingPunct="1"/>
            <a:br>
              <a:rPr lang="zh-CN" altLang="zh-CN" sz="2800" dirty="0"/>
            </a:br>
            <a:r>
              <a:rPr lang="zh-CN" altLang="en-US" sz="2800" dirty="0"/>
              <a:t>学习计划的形式：</a:t>
            </a:r>
            <a:endParaRPr lang="zh-CN" altLang="en-US" sz="2800" dirty="0"/>
          </a:p>
        </p:txBody>
      </p:sp>
      <p:sp>
        <p:nvSpPr>
          <p:cNvPr id="17411" name="Rectangle 3"/>
          <p:cNvSpPr>
            <a:spLocks noGrp="1"/>
          </p:cNvSpPr>
          <p:nvPr>
            <p:ph idx="1"/>
          </p:nvPr>
        </p:nvSpPr>
        <p:spPr>
          <a:ln/>
        </p:spPr>
        <p:txBody>
          <a:bodyPr vert="horz" wrap="square" lIns="91440" tIns="45720" rIns="91440" bIns="45720" anchor="t" anchorCtr="0"/>
          <a:p>
            <a:pPr eaLnBrk="1" hangingPunct="1"/>
            <a:endParaRPr lang="zh-CN" altLang="en-US" dirty="0"/>
          </a:p>
          <a:p>
            <a:pPr eaLnBrk="1" hangingPunct="1"/>
            <a:endParaRPr lang="zh-CN" altLang="en-US" dirty="0"/>
          </a:p>
          <a:p>
            <a:pPr eaLnBrk="1" hangingPunct="1"/>
            <a:r>
              <a:rPr lang="en-US" altLang="zh-CN" dirty="0"/>
              <a:t>1</a:t>
            </a:r>
            <a:r>
              <a:rPr lang="zh-CN" altLang="en-US" dirty="0"/>
              <a:t>、文章式：适合于长计划；</a:t>
            </a:r>
            <a:endParaRPr lang="zh-CN" altLang="en-US" dirty="0"/>
          </a:p>
          <a:p>
            <a:pPr eaLnBrk="1" hangingPunct="1">
              <a:buNone/>
            </a:pPr>
            <a:endParaRPr lang="zh-CN" altLang="en-US" dirty="0"/>
          </a:p>
          <a:p>
            <a:pPr eaLnBrk="1" hangingPunct="1"/>
            <a:r>
              <a:rPr lang="en-US" altLang="zh-CN" dirty="0"/>
              <a:t>2</a:t>
            </a:r>
            <a:r>
              <a:rPr lang="zh-CN" altLang="en-US" dirty="0"/>
              <a:t>、条条式：适合于月计划；</a:t>
            </a:r>
            <a:endParaRPr lang="zh-CN" altLang="en-US" dirty="0"/>
          </a:p>
          <a:p>
            <a:pPr eaLnBrk="1" hangingPunct="1"/>
            <a:endParaRPr lang="zh-CN" altLang="en-US" dirty="0"/>
          </a:p>
          <a:p>
            <a:pPr eaLnBrk="1" hangingPunct="1"/>
            <a:r>
              <a:rPr lang="en-US" altLang="zh-CN" dirty="0"/>
              <a:t>3</a:t>
            </a:r>
            <a:r>
              <a:rPr lang="zh-CN" altLang="en-US" dirty="0"/>
              <a:t>、作息时间表式：</a:t>
            </a:r>
            <a:endParaRPr lang="zh-CN" altLang="en-US" dirty="0"/>
          </a:p>
          <a:p>
            <a:pPr eaLnBrk="1" hangingPunct="1">
              <a:buNone/>
            </a:pPr>
            <a:r>
              <a:rPr lang="zh-CN" altLang="en-US" dirty="0"/>
              <a:t>   适合于周计划和日计划，有利于养成好的学习习惯；</a:t>
            </a:r>
            <a:endParaRPr lang="zh-CN" altLang="en-US" dirty="0"/>
          </a:p>
          <a:p>
            <a:pPr eaLnBrk="1" hangingPunct="1"/>
            <a:endParaRPr lang="zh-CN" altLang="en-US" dirty="0"/>
          </a:p>
          <a:p>
            <a:pPr eaLnBrk="1" hangingPunct="1"/>
            <a:r>
              <a:rPr lang="en-US" altLang="zh-CN" dirty="0"/>
              <a:t>4</a:t>
            </a:r>
            <a:r>
              <a:rPr lang="zh-CN" altLang="en-US" dirty="0"/>
              <a:t>、脑记式：适合于阶段短计划。</a:t>
            </a:r>
            <a:endParaRPr lang="zh-CN" altLang="en-US" dirty="0"/>
          </a:p>
        </p:txBody>
      </p:sp>
    </p:spTree>
  </p:cSld>
  <p:clrMapOvr>
    <a:masterClrMapping/>
  </p:clrMapOvr>
  <p:transition>
    <p:cover dir="u"/>
  </p:transition>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9458" name="Rectangle 2"/>
          <p:cNvSpPr>
            <a:spLocks noGrp="1"/>
          </p:cNvSpPr>
          <p:nvPr>
            <p:ph type="title"/>
          </p:nvPr>
        </p:nvSpPr>
        <p:spPr>
          <a:ln/>
        </p:spPr>
        <p:txBody>
          <a:bodyPr vert="horz" wrap="square" lIns="91440" tIns="45720" rIns="91440" bIns="45720" anchor="b" anchorCtr="0"/>
          <a:p>
            <a:pPr eaLnBrk="1" hangingPunct="1"/>
            <a:r>
              <a:rPr lang="zh-CN" altLang="en-US" dirty="0"/>
              <a:t>怎样进行预习</a:t>
            </a:r>
            <a:endParaRPr lang="zh-CN" altLang="en-US" dirty="0"/>
          </a:p>
        </p:txBody>
      </p:sp>
      <p:sp>
        <p:nvSpPr>
          <p:cNvPr id="19459" name="Rectangle 3"/>
          <p:cNvSpPr>
            <a:spLocks noGrp="1"/>
          </p:cNvSpPr>
          <p:nvPr>
            <p:ph idx="1"/>
          </p:nvPr>
        </p:nvSpPr>
        <p:spPr>
          <a:ln/>
        </p:spPr>
        <p:txBody>
          <a:bodyPr vert="horz" wrap="square" lIns="91440" tIns="45720" rIns="91440" bIns="45720" anchor="t" anchorCtr="0"/>
          <a:p>
            <a:pPr eaLnBrk="1" hangingPunct="1">
              <a:lnSpc>
                <a:spcPct val="80000"/>
              </a:lnSpc>
            </a:pPr>
            <a:endParaRPr lang="zh-CN" altLang="en-US" b="1" dirty="0"/>
          </a:p>
          <a:p>
            <a:pPr eaLnBrk="1" hangingPunct="1">
              <a:lnSpc>
                <a:spcPct val="80000"/>
              </a:lnSpc>
              <a:buNone/>
            </a:pPr>
            <a:r>
              <a:rPr lang="zh-CN" altLang="en-US" b="1" dirty="0"/>
              <a:t>正确的预习方法</a:t>
            </a:r>
            <a:r>
              <a:rPr lang="zh-CN" altLang="en-US" dirty="0"/>
              <a:t>：</a:t>
            </a:r>
            <a:endParaRPr lang="zh-CN" altLang="en-US" dirty="0"/>
          </a:p>
          <a:p>
            <a:pPr eaLnBrk="1" hangingPunct="1">
              <a:lnSpc>
                <a:spcPct val="80000"/>
              </a:lnSpc>
              <a:buNone/>
            </a:pPr>
            <a:r>
              <a:rPr lang="en-US" altLang="zh-CN" dirty="0"/>
              <a:t>   </a:t>
            </a:r>
            <a:r>
              <a:rPr lang="zh-CN" altLang="en-US" dirty="0"/>
              <a:t> </a:t>
            </a:r>
            <a:endParaRPr lang="zh-CN" altLang="en-US" dirty="0"/>
          </a:p>
          <a:p>
            <a:pPr eaLnBrk="1" hangingPunct="1">
              <a:lnSpc>
                <a:spcPct val="80000"/>
              </a:lnSpc>
              <a:buNone/>
            </a:pPr>
            <a:r>
              <a:rPr lang="en-US" altLang="zh-CN" dirty="0">
                <a:latin typeface="新宋体" panose="02010609030101010101" charset="-122"/>
                <a:ea typeface="新宋体" panose="02010609030101010101" charset="-122"/>
              </a:rPr>
              <a:t>1</a:t>
            </a:r>
            <a:r>
              <a:rPr lang="zh-CN" altLang="en-US" dirty="0">
                <a:latin typeface="新宋体" panose="02010609030101010101" charset="-122"/>
                <a:ea typeface="新宋体" panose="02010609030101010101" charset="-122"/>
              </a:rPr>
              <a:t>、读： (一堂课所学的知识有60%和旧知识联系密切，可以通过自学掌握。） 通读教材（</a:t>
            </a:r>
            <a:r>
              <a:rPr lang="en-US" altLang="zh-CN" dirty="0">
                <a:latin typeface="新宋体" panose="02010609030101010101" charset="-122"/>
                <a:ea typeface="新宋体" panose="02010609030101010101" charset="-122"/>
              </a:rPr>
              <a:t>2-3</a:t>
            </a:r>
            <a:r>
              <a:rPr lang="zh-CN" altLang="en-US" dirty="0">
                <a:latin typeface="新宋体" panose="02010609030101010101" charset="-122"/>
                <a:ea typeface="新宋体" panose="02010609030101010101" charset="-122"/>
              </a:rPr>
              <a:t>分钟），找出重点、难点；</a:t>
            </a:r>
            <a:endParaRPr lang="zh-CN" altLang="en-US" dirty="0">
              <a:latin typeface="新宋体" panose="02010609030101010101" charset="-122"/>
              <a:ea typeface="新宋体" panose="02010609030101010101" charset="-122"/>
            </a:endParaRPr>
          </a:p>
          <a:p>
            <a:pPr eaLnBrk="1" hangingPunct="1">
              <a:lnSpc>
                <a:spcPct val="80000"/>
              </a:lnSpc>
            </a:pPr>
            <a:endParaRPr lang="en-US" altLang="zh-CN" dirty="0">
              <a:latin typeface="新宋体" panose="02010609030101010101" charset="-122"/>
              <a:ea typeface="新宋体" panose="02010609030101010101" charset="-122"/>
            </a:endParaRPr>
          </a:p>
          <a:p>
            <a:pPr eaLnBrk="1" hangingPunct="1">
              <a:lnSpc>
                <a:spcPct val="80000"/>
              </a:lnSpc>
              <a:buNone/>
            </a:pPr>
            <a:r>
              <a:rPr lang="en-US" altLang="zh-CN" dirty="0">
                <a:latin typeface="新宋体" panose="02010609030101010101" charset="-122"/>
                <a:ea typeface="新宋体" panose="02010609030101010101" charset="-122"/>
              </a:rPr>
              <a:t>2</a:t>
            </a:r>
            <a:r>
              <a:rPr lang="zh-CN" altLang="en-US" dirty="0">
                <a:latin typeface="新宋体" panose="02010609030101010101" charset="-122"/>
                <a:ea typeface="新宋体" panose="02010609030101010101" charset="-122"/>
              </a:rPr>
              <a:t>、写：设立一个预习本 ，把读教材过程中找出的重点、难点，生字、生词，公式、定理等问题写下来</a:t>
            </a:r>
            <a:r>
              <a:rPr lang="en-US" altLang="zh-CN" dirty="0">
                <a:latin typeface="新宋体" panose="02010609030101010101" charset="-122"/>
                <a:ea typeface="新宋体" panose="02010609030101010101" charset="-122"/>
              </a:rPr>
              <a:t>；</a:t>
            </a:r>
            <a:endParaRPr lang="zh-CN" altLang="en-US" dirty="0">
              <a:latin typeface="新宋体" panose="02010609030101010101" charset="-122"/>
              <a:ea typeface="新宋体" panose="02010609030101010101" charset="-122"/>
            </a:endParaRPr>
          </a:p>
          <a:p>
            <a:pPr eaLnBrk="1" hangingPunct="1">
              <a:lnSpc>
                <a:spcPct val="80000"/>
              </a:lnSpc>
            </a:pPr>
            <a:endParaRPr lang="en-US" altLang="zh-CN" dirty="0">
              <a:latin typeface="新宋体" panose="02010609030101010101" charset="-122"/>
              <a:ea typeface="新宋体" panose="02010609030101010101" charset="-122"/>
            </a:endParaRPr>
          </a:p>
          <a:p>
            <a:pPr eaLnBrk="1" hangingPunct="1">
              <a:lnSpc>
                <a:spcPct val="80000"/>
              </a:lnSpc>
              <a:buNone/>
            </a:pPr>
            <a:r>
              <a:rPr lang="en-US" altLang="zh-CN" dirty="0">
                <a:latin typeface="新宋体" panose="02010609030101010101" charset="-122"/>
                <a:ea typeface="新宋体" panose="02010609030101010101" charset="-122"/>
              </a:rPr>
              <a:t>3</a:t>
            </a:r>
            <a:r>
              <a:rPr lang="zh-CN" altLang="en-US" dirty="0">
                <a:latin typeface="新宋体" panose="02010609030101010101" charset="-122"/>
                <a:ea typeface="新宋体" panose="02010609030101010101" charset="-122"/>
              </a:rPr>
              <a:t>、查：用字典</a:t>
            </a:r>
            <a:r>
              <a:rPr lang="en-US" altLang="zh-CN" dirty="0">
                <a:latin typeface="新宋体" panose="02010609030101010101" charset="-122"/>
                <a:ea typeface="新宋体" panose="02010609030101010101" charset="-122"/>
              </a:rPr>
              <a:t>、</a:t>
            </a:r>
            <a:r>
              <a:rPr lang="zh-CN" altLang="en-US" dirty="0">
                <a:latin typeface="新宋体" panose="02010609030101010101" charset="-122"/>
                <a:ea typeface="新宋体" panose="02010609030101010101" charset="-122"/>
              </a:rPr>
              <a:t>网络等工具，查找、解决疑难点</a:t>
            </a:r>
            <a:r>
              <a:rPr lang="en-US" altLang="zh-CN" dirty="0">
                <a:latin typeface="新宋体" panose="02010609030101010101" charset="-122"/>
                <a:ea typeface="新宋体" panose="02010609030101010101" charset="-122"/>
              </a:rPr>
              <a:t>，</a:t>
            </a:r>
            <a:r>
              <a:rPr lang="zh-CN" altLang="en-US" dirty="0">
                <a:latin typeface="新宋体" panose="02010609030101010101" charset="-122"/>
                <a:ea typeface="新宋体" panose="02010609030101010101" charset="-122"/>
              </a:rPr>
              <a:t>扫除学习上的拦路虎</a:t>
            </a:r>
            <a:r>
              <a:rPr lang="en-US" altLang="zh-CN" dirty="0">
                <a:latin typeface="新宋体" panose="02010609030101010101" charset="-122"/>
                <a:ea typeface="新宋体" panose="02010609030101010101" charset="-122"/>
              </a:rPr>
              <a:t>；</a:t>
            </a:r>
            <a:endParaRPr lang="zh-CN" altLang="en-US" dirty="0">
              <a:latin typeface="新宋体" panose="02010609030101010101" charset="-122"/>
              <a:ea typeface="新宋体" panose="02010609030101010101" charset="-122"/>
            </a:endParaRPr>
          </a:p>
        </p:txBody>
      </p:sp>
    </p:spTree>
  </p:cSld>
  <p:clrMapOvr>
    <a:masterClrMapping/>
  </p:clrMapOvr>
  <p:transition>
    <p:cover dir="u"/>
  </p:transition>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0482"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20483" name="Rectangle 3"/>
          <p:cNvSpPr>
            <a:spLocks noGrp="1"/>
          </p:cNvSpPr>
          <p:nvPr>
            <p:ph idx="1"/>
          </p:nvPr>
        </p:nvSpPr>
        <p:spPr>
          <a:ln/>
        </p:spPr>
        <p:txBody>
          <a:bodyPr vert="horz" wrap="square" lIns="91440" tIns="45720" rIns="91440" bIns="45720" anchor="t" anchorCtr="0"/>
          <a:p>
            <a:pPr eaLnBrk="1" hangingPunct="1"/>
            <a:endParaRPr lang="en-US" altLang="zh-CN" sz="2800" dirty="0"/>
          </a:p>
          <a:p>
            <a:pPr eaLnBrk="1" hangingPunct="1">
              <a:buNone/>
            </a:pPr>
            <a:r>
              <a:rPr lang="en-US" altLang="zh-CN" sz="2800" dirty="0"/>
              <a:t>      4</a:t>
            </a:r>
            <a:r>
              <a:rPr lang="zh-CN" altLang="en-US" sz="2800" dirty="0"/>
              <a:t>、做：选做一下课后练习题，</a:t>
            </a:r>
            <a:r>
              <a:rPr lang="en-US" altLang="zh-CN" sz="2800" dirty="0"/>
              <a:t>测试一下自己的预习情况。</a:t>
            </a:r>
            <a:endParaRPr lang="zh-CN" altLang="en-US" sz="2000" dirty="0"/>
          </a:p>
          <a:p>
            <a:pPr eaLnBrk="1" hangingPunct="1">
              <a:buNone/>
            </a:pPr>
            <a:r>
              <a:rPr lang="zh-CN" altLang="en-US" sz="2000" dirty="0"/>
              <a:t>（使用导学案的班级可以把导学案作为预习的依据，但需要记住的是：预习时必须通读教材</a:t>
            </a:r>
            <a:r>
              <a:rPr lang="zh-CN" altLang="en-US" dirty="0"/>
              <a:t>， </a:t>
            </a:r>
            <a:r>
              <a:rPr lang="zh-CN" altLang="en-US" sz="2000" dirty="0"/>
              <a:t>对于个性化的问题还是要单独记录下来</a:t>
            </a:r>
            <a:r>
              <a:rPr lang="en-US" altLang="zh-CN" sz="2000" dirty="0"/>
              <a:t>。</a:t>
            </a:r>
            <a:r>
              <a:rPr lang="zh-CN" altLang="en-US" sz="2000" dirty="0"/>
              <a:t>）</a:t>
            </a:r>
            <a:endParaRPr lang="zh-CN" altLang="en-US" sz="2000" u="sng" dirty="0">
              <a:ea typeface="楷体_GB2312" charset="-122"/>
            </a:endParaRPr>
          </a:p>
          <a:p>
            <a:pPr eaLnBrk="1" hangingPunct="1">
              <a:buNone/>
            </a:pPr>
            <a:r>
              <a:rPr lang="zh-CN" altLang="en-US" u="sng" dirty="0">
                <a:ea typeface="楷体_GB2312" charset="-122"/>
              </a:rPr>
              <a:t>注意：</a:t>
            </a:r>
            <a:endParaRPr lang="en-US" altLang="zh-CN" u="sng" dirty="0">
              <a:ea typeface="楷体_GB2312" charset="-122"/>
            </a:endParaRPr>
          </a:p>
          <a:p>
            <a:pPr eaLnBrk="1" hangingPunct="1">
              <a:buNone/>
            </a:pPr>
            <a:r>
              <a:rPr lang="en-US" altLang="zh-CN" dirty="0">
                <a:ea typeface="楷体_GB2312" charset="-122"/>
              </a:rPr>
              <a:t>            1</a:t>
            </a:r>
            <a:r>
              <a:rPr lang="zh-CN" altLang="en-US" dirty="0">
                <a:ea typeface="楷体_GB2312" charset="-122"/>
              </a:rPr>
              <a:t>、</a:t>
            </a:r>
            <a:r>
              <a:rPr lang="zh-CN" altLang="en-US" dirty="0">
                <a:latin typeface="楷体" panose="02010609060101010101" pitchFamily="49" charset="-122"/>
                <a:ea typeface="楷体" panose="02010609060101010101" pitchFamily="49" charset="-122"/>
              </a:rPr>
              <a:t>同学们可以设计一个</a:t>
            </a:r>
            <a:r>
              <a:rPr lang="en-US" altLang="zh-CN" dirty="0">
                <a:latin typeface="楷体" panose="02010609060101010101" pitchFamily="49" charset="-122"/>
                <a:ea typeface="楷体" panose="02010609060101010101" pitchFamily="49" charset="-122"/>
              </a:rPr>
              <a:t>预习管理表，写明哪个学科什么时间预习了，预习的情况怎么样，</a:t>
            </a:r>
            <a:r>
              <a:rPr lang="zh-CN" altLang="en-US" dirty="0">
                <a:latin typeface="楷体" panose="02010609060101010101" pitchFamily="49" charset="-122"/>
                <a:ea typeface="楷体" panose="02010609060101010101" pitchFamily="49" charset="-122"/>
              </a:rPr>
              <a:t>也可以请家长帮助填写，监督自己落实</a:t>
            </a:r>
            <a:r>
              <a:rPr lang="en-US" altLang="zh-CN" dirty="0">
                <a:latin typeface="楷体" panose="02010609060101010101" pitchFamily="49" charset="-122"/>
                <a:ea typeface="楷体" panose="02010609060101010101" pitchFamily="49" charset="-122"/>
              </a:rPr>
              <a:t>。</a:t>
            </a:r>
            <a:endParaRPr lang="zh-CN" altLang="en-US" dirty="0">
              <a:latin typeface="楷体" panose="02010609060101010101" pitchFamily="49" charset="-122"/>
              <a:ea typeface="楷体" panose="02010609060101010101" pitchFamily="49" charset="-122"/>
            </a:endParaRPr>
          </a:p>
          <a:p>
            <a:pPr eaLnBrk="1" hangingPunct="1">
              <a:buNone/>
            </a:pPr>
            <a:r>
              <a:rPr lang="en-US" altLang="zh-CN" dirty="0">
                <a:latin typeface="楷体" panose="02010609060101010101" pitchFamily="49" charset="-122"/>
                <a:ea typeface="楷体" panose="02010609060101010101" pitchFamily="49" charset="-122"/>
              </a:rPr>
              <a:t>     2</a:t>
            </a:r>
            <a:r>
              <a:rPr lang="zh-CN" altLang="en-US" dirty="0">
                <a:latin typeface="楷体" panose="02010609060101010101" pitchFamily="49" charset="-122"/>
                <a:ea typeface="楷体" panose="02010609060101010101" pitchFamily="49" charset="-122"/>
              </a:rPr>
              <a:t>、老师要安排时间，组织学生进行周预习和单元、学期预习；</a:t>
            </a:r>
            <a:r>
              <a:rPr lang="en-US" altLang="zh-CN" dirty="0">
                <a:latin typeface="楷体" panose="02010609060101010101" pitchFamily="49" charset="-122"/>
                <a:ea typeface="楷体" panose="02010609060101010101" pitchFamily="49" charset="-122"/>
              </a:rPr>
              <a:t>画出知识结构目录树</a:t>
            </a:r>
            <a:r>
              <a:rPr lang="zh-CN" altLang="en-US" dirty="0">
                <a:latin typeface="楷体" panose="02010609060101010101" pitchFamily="49" charset="-122"/>
                <a:ea typeface="楷体" panose="02010609060101010101" pitchFamily="49" charset="-122"/>
              </a:rPr>
              <a:t>；增强知识的系统性。</a:t>
            </a:r>
            <a:endParaRPr lang="zh-CN" altLang="en-US" dirty="0">
              <a:latin typeface="楷体" panose="02010609060101010101" pitchFamily="49" charset="-122"/>
              <a:ea typeface="楷体" panose="02010609060101010101" pitchFamily="49" charset="-122"/>
            </a:endParaRPr>
          </a:p>
          <a:p>
            <a:pPr eaLnBrk="1" hangingPunct="1"/>
            <a:endParaRPr lang="zh-CN" altLang="en-US" dirty="0">
              <a:latin typeface="楷体" panose="02010609060101010101" pitchFamily="49" charset="-122"/>
              <a:ea typeface="楷体" panose="02010609060101010101" pitchFamily="49" charset="-122"/>
            </a:endParaRPr>
          </a:p>
        </p:txBody>
      </p:sp>
    </p:spTree>
  </p:cSld>
  <p:clrMapOvr>
    <a:masterClrMapping/>
  </p:clrMapOvr>
  <p:transition>
    <p:cover dir="u"/>
  </p:transition>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2530" name="Rectangle 2"/>
          <p:cNvSpPr>
            <a:spLocks noGrp="1"/>
          </p:cNvSpPr>
          <p:nvPr>
            <p:ph type="title"/>
          </p:nvPr>
        </p:nvSpPr>
        <p:spPr>
          <a:ln/>
        </p:spPr>
        <p:txBody>
          <a:bodyPr vert="horz" wrap="square" lIns="91440" tIns="45720" rIns="91440" bIns="45720" anchor="b" anchorCtr="0"/>
          <a:p>
            <a:pPr eaLnBrk="1" hangingPunct="1"/>
            <a:br>
              <a:rPr lang="zh-CN" altLang="zh-CN" sz="2800" dirty="0"/>
            </a:br>
            <a:r>
              <a:rPr lang="zh-CN" altLang="en-US" sz="2800" dirty="0"/>
              <a:t>怎样听课</a:t>
            </a:r>
            <a:endParaRPr lang="zh-CN" altLang="en-US" sz="2800" dirty="0"/>
          </a:p>
        </p:txBody>
      </p:sp>
      <p:sp>
        <p:nvSpPr>
          <p:cNvPr id="23555" name="Rectangle 3"/>
          <p:cNvSpPr>
            <a:spLocks noGrp="1"/>
          </p:cNvSpPr>
          <p:nvPr>
            <p:ph idx="1"/>
          </p:nvPr>
        </p:nvSpPr>
        <p:spPr>
          <a:ln/>
        </p:spPr>
        <p:txBody>
          <a:bodyPr vert="horz" wrap="square" lIns="91440" tIns="45720" rIns="91440" bIns="45720" anchor="t" anchorCtr="0"/>
          <a:p>
            <a:pPr eaLnBrk="1" hangingPunct="1">
              <a:buNone/>
            </a:pPr>
            <a:r>
              <a:rPr lang="zh-CN" altLang="en-US" dirty="0"/>
              <a:t> </a:t>
            </a:r>
            <a:endParaRPr lang="zh-CN" altLang="en-US" dirty="0"/>
          </a:p>
          <a:p>
            <a:pPr eaLnBrk="1" hangingPunct="1"/>
            <a:r>
              <a:rPr lang="en-US" altLang="zh-CN" dirty="0"/>
              <a:t>1</a:t>
            </a:r>
            <a:r>
              <a:rPr lang="zh-CN" altLang="en-US" dirty="0"/>
              <a:t>、</a:t>
            </a:r>
            <a:r>
              <a:rPr lang="zh-CN" altLang="en-US" b="1" dirty="0">
                <a:latin typeface="隶书" pitchFamily="1" charset="-122"/>
                <a:ea typeface="隶书" pitchFamily="1" charset="-122"/>
              </a:rPr>
              <a:t>跟着老师的思路，专心致志地学习 </a:t>
            </a:r>
            <a:r>
              <a:rPr lang="en-US" altLang="zh-CN" b="1" dirty="0">
                <a:latin typeface="隶书" pitchFamily="1" charset="-122"/>
                <a:ea typeface="隶书" pitchFamily="1" charset="-122"/>
              </a:rPr>
              <a:t>。</a:t>
            </a:r>
            <a:endParaRPr lang="en-US" altLang="zh-CN" b="1" dirty="0">
              <a:latin typeface="隶书" pitchFamily="1" charset="-122"/>
              <a:ea typeface="隶书" pitchFamily="1" charset="-122"/>
            </a:endParaRPr>
          </a:p>
          <a:p>
            <a:pPr eaLnBrk="1" hangingPunct="1"/>
            <a:endParaRPr lang="zh-CN" altLang="en-US" b="1" dirty="0">
              <a:latin typeface="隶书" pitchFamily="1" charset="-122"/>
              <a:ea typeface="隶书" pitchFamily="1" charset="-122"/>
            </a:endParaRPr>
          </a:p>
          <a:p>
            <a:pPr eaLnBrk="1" hangingPunct="1"/>
            <a:r>
              <a:rPr lang="zh-CN" altLang="en-US" b="1" dirty="0">
                <a:latin typeface="隶书" pitchFamily="1" charset="-122"/>
                <a:ea typeface="隶书" pitchFamily="1" charset="-122"/>
              </a:rPr>
              <a:t> </a:t>
            </a:r>
            <a:r>
              <a:rPr lang="en-US" altLang="zh-CN" b="1" dirty="0">
                <a:latin typeface="隶书" pitchFamily="1" charset="-122"/>
                <a:ea typeface="隶书" pitchFamily="1" charset="-122"/>
              </a:rPr>
              <a:t>2</a:t>
            </a:r>
            <a:r>
              <a:rPr lang="zh-CN" altLang="en-US" b="1" dirty="0">
                <a:latin typeface="隶书" pitchFamily="1" charset="-122"/>
                <a:ea typeface="隶书" pitchFamily="1" charset="-122"/>
              </a:rPr>
              <a:t>、抓住重点：老师在课堂上要求的公共重点。</a:t>
            </a:r>
            <a:endParaRPr lang="en-US" altLang="zh-CN" b="1" dirty="0">
              <a:latin typeface="隶书" pitchFamily="1" charset="-122"/>
              <a:ea typeface="隶书" pitchFamily="1" charset="-122"/>
            </a:endParaRPr>
          </a:p>
          <a:p>
            <a:pPr eaLnBrk="1" hangingPunct="1"/>
            <a:endParaRPr lang="zh-CN" altLang="en-US" b="1" dirty="0">
              <a:latin typeface="隶书" pitchFamily="1" charset="-122"/>
              <a:ea typeface="隶书" pitchFamily="1" charset="-122"/>
            </a:endParaRPr>
          </a:p>
          <a:p>
            <a:pPr eaLnBrk="1" hangingPunct="1"/>
            <a:r>
              <a:rPr lang="en-US" altLang="zh-CN" b="1" dirty="0">
                <a:latin typeface="隶书" pitchFamily="1" charset="-122"/>
                <a:ea typeface="隶书" pitchFamily="1" charset="-122"/>
              </a:rPr>
              <a:t>3</a:t>
            </a:r>
            <a:r>
              <a:rPr lang="zh-CN" altLang="en-US" b="1" dirty="0">
                <a:latin typeface="隶书" pitchFamily="1" charset="-122"/>
                <a:ea typeface="隶书" pitchFamily="1" charset="-122"/>
              </a:rPr>
              <a:t>、</a:t>
            </a:r>
            <a:r>
              <a:rPr lang="en-US" altLang="zh-CN" b="1" dirty="0">
                <a:latin typeface="隶书" pitchFamily="1" charset="-122"/>
                <a:ea typeface="隶书" pitchFamily="1" charset="-122"/>
              </a:rPr>
              <a:t>掌握</a:t>
            </a:r>
            <a:r>
              <a:rPr lang="zh-CN" altLang="en-US" b="1" dirty="0">
                <a:latin typeface="隶书" pitchFamily="1" charset="-122"/>
                <a:ea typeface="隶书" pitchFamily="1" charset="-122"/>
              </a:rPr>
              <a:t>难点：</a:t>
            </a:r>
            <a:r>
              <a:rPr lang="en-US" altLang="zh-CN" b="1" dirty="0">
                <a:latin typeface="隶书" pitchFamily="1" charset="-122"/>
                <a:ea typeface="隶书" pitchFamily="1" charset="-122"/>
              </a:rPr>
              <a:t>对在预习中形成的个性化</a:t>
            </a:r>
            <a:r>
              <a:rPr lang="zh-CN" altLang="en-US" b="1" dirty="0">
                <a:latin typeface="隶书" pitchFamily="1" charset="-122"/>
                <a:ea typeface="隶书" pitchFamily="1" charset="-122"/>
              </a:rPr>
              <a:t>问题</a:t>
            </a:r>
            <a:r>
              <a:rPr lang="en-US" altLang="zh-CN" b="1" dirty="0">
                <a:latin typeface="隶书" pitchFamily="1" charset="-122"/>
                <a:ea typeface="隶书" pitchFamily="1" charset="-122"/>
              </a:rPr>
              <a:t>（难点、疑点</a:t>
            </a:r>
            <a:r>
              <a:rPr lang="zh-CN" altLang="en-US" b="1" dirty="0">
                <a:latin typeface="隶书" pitchFamily="1" charset="-122"/>
                <a:ea typeface="隶书" pitchFamily="1" charset="-122"/>
              </a:rPr>
              <a:t>）要弄通弄懂</a:t>
            </a:r>
            <a:endParaRPr lang="zh-CN" altLang="en-US" b="1" dirty="0">
              <a:latin typeface="隶书" pitchFamily="1" charset="-122"/>
              <a:ea typeface="隶书" pitchFamily="1" charset="-122"/>
            </a:endParaRPr>
          </a:p>
          <a:p>
            <a:pPr eaLnBrk="1" hangingPunct="1"/>
            <a:endParaRPr lang="zh-CN" altLang="en-US" b="1" dirty="0">
              <a:latin typeface="隶书" pitchFamily="1" charset="-122"/>
              <a:ea typeface="隶书" pitchFamily="1" charset="-122"/>
            </a:endParaRPr>
          </a:p>
          <a:p>
            <a:pPr eaLnBrk="1" hangingPunct="1"/>
            <a:r>
              <a:rPr lang="zh-CN" altLang="en-US" b="1" dirty="0">
                <a:latin typeface="隶书" pitchFamily="1" charset="-122"/>
                <a:ea typeface="隶书" pitchFamily="1" charset="-122"/>
              </a:rPr>
              <a:t> </a:t>
            </a:r>
            <a:r>
              <a:rPr lang="en-US" altLang="zh-CN" b="1" dirty="0">
                <a:latin typeface="隶书" pitchFamily="1" charset="-122"/>
                <a:ea typeface="隶书" pitchFamily="1" charset="-122"/>
              </a:rPr>
              <a:t>4</a:t>
            </a:r>
            <a:r>
              <a:rPr lang="zh-CN" altLang="en-US" b="1" dirty="0">
                <a:latin typeface="隶书" pitchFamily="1" charset="-122"/>
                <a:ea typeface="隶书" pitchFamily="1" charset="-122"/>
              </a:rPr>
              <a:t>、记笔记：简明扼要记下老师强调的重点、难点，和重点词语，关键步骤，</a:t>
            </a:r>
            <a:r>
              <a:rPr lang="en-US" altLang="zh-CN" b="1" dirty="0">
                <a:latin typeface="隶书" pitchFamily="1" charset="-122"/>
                <a:ea typeface="隶书" pitchFamily="1" charset="-122"/>
              </a:rPr>
              <a:t>一定要</a:t>
            </a:r>
            <a:r>
              <a:rPr lang="zh-CN" altLang="en-US" b="1" dirty="0">
                <a:latin typeface="隶书" pitchFamily="1" charset="-122"/>
                <a:ea typeface="隶书" pitchFamily="1" charset="-122"/>
              </a:rPr>
              <a:t>突出重点。</a:t>
            </a:r>
            <a:endParaRPr lang="en-US" altLang="zh-CN" b="1" dirty="0">
              <a:latin typeface="隶书" pitchFamily="1" charset="-122"/>
              <a:ea typeface="隶书" pitchFamily="1" charset="-122"/>
            </a:endParaRPr>
          </a:p>
          <a:p>
            <a:pPr eaLnBrk="1" hangingPunct="1"/>
            <a:endParaRPr lang="zh-CN" altLang="en-US" b="1" dirty="0">
              <a:latin typeface="隶书" pitchFamily="1" charset="-122"/>
              <a:ea typeface="隶书" pitchFamily="1" charset="-122"/>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3555">
                                            <p:txEl>
                                              <p:charRg st="2" end="22"/>
                                            </p:txEl>
                                          </p:spTgt>
                                        </p:tgtEl>
                                        <p:attrNameLst>
                                          <p:attrName>style.visibility</p:attrName>
                                        </p:attrNameLst>
                                      </p:cBhvr>
                                      <p:to>
                                        <p:strVal val="visible"/>
                                      </p:to>
                                    </p:set>
                                    <p:animEffect transition="in" filter="blinds(horizontal)">
                                      <p:cBhvr>
                                        <p:cTn id="7" dur="500"/>
                                        <p:tgtEl>
                                          <p:spTgt spid="23555">
                                            <p:txEl>
                                              <p:charRg st="2" end="2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5">
                                            <p:txEl>
                                              <p:charRg st="23" end="46"/>
                                            </p:txEl>
                                          </p:spTgt>
                                        </p:tgtEl>
                                        <p:attrNameLst>
                                          <p:attrName>style.visibility</p:attrName>
                                        </p:attrNameLst>
                                      </p:cBhvr>
                                      <p:to>
                                        <p:strVal val="visible"/>
                                      </p:to>
                                    </p:set>
                                    <p:animEffect transition="in" filter="blinds(horizontal)">
                                      <p:cBhvr>
                                        <p:cTn id="12" dur="500"/>
                                        <p:tgtEl>
                                          <p:spTgt spid="23555">
                                            <p:txEl>
                                              <p:charRg st="23" end="4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55">
                                            <p:txEl>
                                              <p:charRg st="47" end="80"/>
                                            </p:txEl>
                                          </p:spTgt>
                                        </p:tgtEl>
                                        <p:attrNameLst>
                                          <p:attrName>style.visibility</p:attrName>
                                        </p:attrNameLst>
                                      </p:cBhvr>
                                      <p:to>
                                        <p:strVal val="visible"/>
                                      </p:to>
                                    </p:set>
                                    <p:animEffect transition="in" filter="blinds(horizontal)">
                                      <p:cBhvr>
                                        <p:cTn id="17" dur="500"/>
                                        <p:tgtEl>
                                          <p:spTgt spid="23555">
                                            <p:txEl>
                                              <p:charRg st="47" end="8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3555">
                                            <p:txEl>
                                              <p:charRg st="81" end="125"/>
                                            </p:txEl>
                                          </p:spTgt>
                                        </p:tgtEl>
                                        <p:attrNameLst>
                                          <p:attrName>style.visibility</p:attrName>
                                        </p:attrNameLst>
                                      </p:cBhvr>
                                      <p:to>
                                        <p:strVal val="visible"/>
                                      </p:to>
                                    </p:set>
                                    <p:animEffect transition="in" filter="blinds(horizontal)">
                                      <p:cBhvr>
                                        <p:cTn id="22" dur="500"/>
                                        <p:tgtEl>
                                          <p:spTgt spid="23555">
                                            <p:txEl>
                                              <p:charRg st="81" end="12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3554"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23555" name="Rectangle 3"/>
          <p:cNvSpPr>
            <a:spLocks noGrp="1"/>
          </p:cNvSpPr>
          <p:nvPr>
            <p:ph idx="1"/>
          </p:nvPr>
        </p:nvSpPr>
        <p:spPr>
          <a:ln/>
        </p:spPr>
        <p:txBody>
          <a:bodyPr vert="horz" wrap="square" lIns="91440" tIns="45720" rIns="91440" bIns="45720" anchor="t" anchorCtr="0"/>
          <a:p>
            <a:pPr eaLnBrk="1" hangingPunct="1"/>
            <a:endParaRPr lang="zh-CN" altLang="en-US" b="1" dirty="0"/>
          </a:p>
          <a:p>
            <a:pPr eaLnBrk="1" hangingPunct="1">
              <a:buNone/>
            </a:pPr>
            <a:r>
              <a:rPr lang="zh-CN" altLang="en-US" b="1" dirty="0"/>
              <a:t>   在新课改的背景下，还需要强调的是：</a:t>
            </a:r>
            <a:endParaRPr lang="zh-CN" altLang="en-US" b="1" dirty="0"/>
          </a:p>
          <a:p>
            <a:pPr eaLnBrk="1" hangingPunct="1">
              <a:buNone/>
            </a:pPr>
            <a:endParaRPr lang="zh-CN" altLang="en-US" b="1" dirty="0"/>
          </a:p>
          <a:p>
            <a:pPr eaLnBrk="1" hangingPunct="1">
              <a:buNone/>
            </a:pPr>
            <a:r>
              <a:rPr lang="zh-CN" altLang="en-US" b="1" dirty="0">
                <a:latin typeface="楷体" panose="02010609060101010101" pitchFamily="49" charset="-122"/>
                <a:ea typeface="楷体" panose="02010609060101010101" pitchFamily="49" charset="-122"/>
              </a:rPr>
              <a:t>    </a:t>
            </a:r>
            <a:r>
              <a:rPr lang="en-US" altLang="zh-CN" b="1" dirty="0">
                <a:latin typeface="楷体" panose="02010609060101010101" pitchFamily="49" charset="-122"/>
                <a:ea typeface="楷体" panose="02010609060101010101" pitchFamily="49" charset="-122"/>
              </a:rPr>
              <a:t>1</a:t>
            </a:r>
            <a:r>
              <a:rPr lang="zh-CN" altLang="en-US" b="1" dirty="0">
                <a:latin typeface="楷体" panose="02010609060101010101" pitchFamily="49" charset="-122"/>
                <a:ea typeface="楷体" panose="02010609060101010101" pitchFamily="49" charset="-122"/>
              </a:rPr>
              <a:t>、对于课堂上没有解决的难题，一定要在课下第一时间通过问同学</a:t>
            </a:r>
            <a:r>
              <a:rPr lang="en-US" altLang="zh-CN" b="1" dirty="0">
                <a:latin typeface="楷体" panose="02010609060101010101" pitchFamily="49" charset="-122"/>
                <a:ea typeface="楷体" panose="02010609060101010101" pitchFamily="49" charset="-122"/>
              </a:rPr>
              <a:t>、问老师等方式予以解决。千万不要因为顾忌面子，把疑问放过去。给自己今后学习留下隐患。</a:t>
            </a:r>
            <a:endParaRPr lang="en-US" altLang="zh-CN" b="1" dirty="0">
              <a:latin typeface="楷体" panose="02010609060101010101" pitchFamily="49" charset="-122"/>
              <a:ea typeface="楷体" panose="02010609060101010101" pitchFamily="49" charset="-122"/>
            </a:endParaRPr>
          </a:p>
          <a:p>
            <a:pPr eaLnBrk="1" hangingPunct="1"/>
            <a:endParaRPr lang="en-US" altLang="zh-CN" b="1" dirty="0">
              <a:latin typeface="楷体" panose="02010609060101010101" pitchFamily="49" charset="-122"/>
              <a:ea typeface="楷体" panose="02010609060101010101" pitchFamily="49" charset="-122"/>
            </a:endParaRPr>
          </a:p>
          <a:p>
            <a:pPr eaLnBrk="1" hangingPunct="1">
              <a:buNone/>
            </a:pPr>
            <a:r>
              <a:rPr lang="zh-CN" altLang="en-US" b="1" dirty="0">
                <a:latin typeface="楷体" panose="02010609060101010101" pitchFamily="49" charset="-122"/>
                <a:ea typeface="楷体" panose="02010609060101010101" pitchFamily="49" charset="-122"/>
              </a:rPr>
              <a:t>    </a:t>
            </a:r>
            <a:r>
              <a:rPr lang="en-US" altLang="zh-CN" b="1" dirty="0">
                <a:latin typeface="楷体" panose="02010609060101010101" pitchFamily="49" charset="-122"/>
                <a:ea typeface="楷体" panose="02010609060101010101" pitchFamily="49" charset="-122"/>
              </a:rPr>
              <a:t>2</a:t>
            </a:r>
            <a:r>
              <a:rPr lang="zh-CN" altLang="en-US" b="1" dirty="0">
                <a:latin typeface="楷体" panose="02010609060101010101" pitchFamily="49" charset="-122"/>
                <a:ea typeface="楷体" panose="02010609060101010101" pitchFamily="49" charset="-122"/>
              </a:rPr>
              <a:t>、独立完成达标测试，及时检测自己的学习效果。</a:t>
            </a:r>
            <a:endParaRPr lang="zh-CN" altLang="en-US" b="1" dirty="0">
              <a:latin typeface="楷体" panose="02010609060101010101" pitchFamily="49" charset="-122"/>
              <a:ea typeface="楷体" panose="02010609060101010101" pitchFamily="49" charset="-122"/>
            </a:endParaRPr>
          </a:p>
          <a:p>
            <a:pPr eaLnBrk="1" hangingPunct="1">
              <a:buNone/>
            </a:pPr>
            <a:endParaRPr lang="zh-CN" altLang="en-US" b="1" u="sng" dirty="0">
              <a:latin typeface="楷体" panose="02010609060101010101" pitchFamily="49" charset="-122"/>
              <a:ea typeface="楷体" panose="02010609060101010101" pitchFamily="49" charset="-122"/>
            </a:endParaRPr>
          </a:p>
          <a:p>
            <a:pPr eaLnBrk="1" hangingPunct="1">
              <a:buNone/>
            </a:pPr>
            <a:r>
              <a:rPr lang="zh-CN" altLang="en-US" b="1" dirty="0">
                <a:latin typeface="楷体" panose="02010609060101010101" pitchFamily="49" charset="-122"/>
                <a:ea typeface="楷体" panose="02010609060101010101" pitchFamily="49" charset="-122"/>
              </a:rPr>
              <a:t>   另外，</a:t>
            </a:r>
            <a:r>
              <a:rPr lang="zh-CN" altLang="en-US" b="1" u="sng" dirty="0">
                <a:latin typeface="楷体" panose="02010609060101010101" pitchFamily="49" charset="-122"/>
                <a:ea typeface="楷体" panose="02010609060101010101" pitchFamily="49" charset="-122"/>
              </a:rPr>
              <a:t>如果感到自己</a:t>
            </a:r>
            <a:r>
              <a:rPr lang="en-US" altLang="zh-CN" b="1" u="sng" dirty="0">
                <a:latin typeface="楷体" panose="02010609060101010101" pitchFamily="49" charset="-122"/>
                <a:ea typeface="楷体" panose="02010609060101010101" pitchFamily="49" charset="-122"/>
              </a:rPr>
              <a:t>因对某个老师有看法，</a:t>
            </a:r>
            <a:r>
              <a:rPr lang="zh-CN" altLang="en-US" b="1" u="sng" dirty="0">
                <a:latin typeface="楷体" panose="02010609060101010101" pitchFamily="49" charset="-122"/>
                <a:ea typeface="楷体" panose="02010609060101010101" pitchFamily="49" charset="-122"/>
              </a:rPr>
              <a:t>而</a:t>
            </a:r>
            <a:r>
              <a:rPr lang="en-US" altLang="zh-CN" b="1" u="sng" dirty="0">
                <a:latin typeface="楷体" panose="02010609060101010101" pitchFamily="49" charset="-122"/>
                <a:ea typeface="楷体" panose="02010609060101010101" pitchFamily="49" charset="-122"/>
              </a:rPr>
              <a:t>出现不认真</a:t>
            </a:r>
            <a:r>
              <a:rPr lang="zh-CN" altLang="en-US" b="1" u="sng" dirty="0">
                <a:latin typeface="楷体" panose="02010609060101010101" pitchFamily="49" charset="-122"/>
                <a:ea typeface="楷体" panose="02010609060101010101" pitchFamily="49" charset="-122"/>
              </a:rPr>
              <a:t>听课</a:t>
            </a:r>
            <a:r>
              <a:rPr lang="en-US" altLang="zh-CN" b="1" u="sng" dirty="0">
                <a:latin typeface="楷体" panose="02010609060101010101" pitchFamily="49" charset="-122"/>
                <a:ea typeface="楷体" panose="02010609060101010101" pitchFamily="49" charset="-122"/>
              </a:rPr>
              <a:t>的倾向时，</a:t>
            </a:r>
            <a:r>
              <a:rPr lang="zh-CN" altLang="en-US" b="1" u="sng" dirty="0">
                <a:latin typeface="楷体" panose="02010609060101010101" pitchFamily="49" charset="-122"/>
                <a:ea typeface="楷体" panose="02010609060101010101" pitchFamily="49" charset="-122"/>
              </a:rPr>
              <a:t>应及时请求班主任和家长帮助进行心理矫正。</a:t>
            </a:r>
            <a:endParaRPr lang="zh-CN" altLang="en-US" b="1" u="sng" dirty="0">
              <a:latin typeface="楷体" panose="02010609060101010101" pitchFamily="49" charset="-122"/>
              <a:ea typeface="楷体" panose="02010609060101010101" pitchFamily="49" charset="-122"/>
            </a:endParaRPr>
          </a:p>
        </p:txBody>
      </p:sp>
    </p:spTree>
  </p:cSld>
  <p:clrMapOvr>
    <a:masterClrMapping/>
  </p:clrMapOvr>
  <p:transition>
    <p:cover dir="u"/>
  </p:transition>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5602" name="Rectangle 2"/>
          <p:cNvSpPr>
            <a:spLocks noGrp="1"/>
          </p:cNvSpPr>
          <p:nvPr>
            <p:ph type="title"/>
          </p:nvPr>
        </p:nvSpPr>
        <p:spPr>
          <a:ln/>
        </p:spPr>
        <p:txBody>
          <a:bodyPr vert="horz" wrap="square" lIns="91440" tIns="45720" rIns="91440" bIns="45720" anchor="b" anchorCtr="0"/>
          <a:p>
            <a:pPr eaLnBrk="1" hangingPunct="1"/>
            <a:r>
              <a:rPr lang="zh-CN" altLang="en-US" dirty="0"/>
              <a:t>怎样复习</a:t>
            </a:r>
            <a:endParaRPr lang="zh-CN" altLang="en-US" dirty="0"/>
          </a:p>
        </p:txBody>
      </p:sp>
      <p:sp>
        <p:nvSpPr>
          <p:cNvPr id="25603" name="Rectangle 3"/>
          <p:cNvSpPr>
            <a:spLocks noGrp="1"/>
          </p:cNvSpPr>
          <p:nvPr>
            <p:ph type="body" sz="half" idx="1"/>
          </p:nvPr>
        </p:nvSpPr>
        <p:spPr>
          <a:xfrm>
            <a:off x="395288" y="1341438"/>
            <a:ext cx="7561262" cy="4525962"/>
          </a:xfrm>
          <a:ln/>
        </p:spPr>
        <p:txBody>
          <a:bodyPr vert="horz" wrap="square" lIns="91440" tIns="45720" rIns="91440" bIns="45720" anchor="t" anchorCtr="0"/>
          <a:p>
            <a:pPr eaLnBrk="1" hangingPunct="1">
              <a:buClr>
                <a:schemeClr val="accent1"/>
              </a:buClr>
              <a:buSzPct val="60000"/>
              <a:buFont typeface="Wingdings" panose="05000000000000000000" pitchFamily="2" charset="2"/>
              <a:buNone/>
            </a:pPr>
            <a:r>
              <a:rPr lang="zh-CN" altLang="en-US" sz="2000" dirty="0"/>
              <a:t>艾宾浩斯遗忘曲线：</a:t>
            </a:r>
            <a:endParaRPr lang="zh-CN" altLang="en-US" sz="2000" dirty="0"/>
          </a:p>
          <a:p>
            <a:pPr eaLnBrk="1" hangingPunct="1">
              <a:buClr>
                <a:schemeClr val="accent1"/>
              </a:buClr>
              <a:buSzPct val="60000"/>
              <a:buFont typeface="Wingdings" panose="05000000000000000000" pitchFamily="2" charset="2"/>
              <a:buNone/>
            </a:pPr>
            <a:r>
              <a:rPr lang="zh-CN" altLang="en-US" sz="2000" dirty="0">
                <a:latin typeface="楷体" panose="02010609060101010101" pitchFamily="49" charset="-122"/>
                <a:ea typeface="楷体" panose="02010609060101010101" pitchFamily="49" charset="-122"/>
              </a:rPr>
              <a:t>德国心理学家艾宾浩斯经过实验，画出了遗忘曲线。图中竖轴表示学习中记住的知识数量，横轴表示天数，曲线表示记忆量变化的规律 ，即在记忆的最初阶段，遗忘的速度很快，后来逐步</a:t>
            </a:r>
            <a:r>
              <a:rPr lang="en-US" altLang="zh-CN" sz="2000" dirty="0">
                <a:latin typeface="楷体" panose="02010609060101010101" pitchFamily="49" charset="-122"/>
                <a:ea typeface="楷体" panose="02010609060101010101" pitchFamily="49" charset="-122"/>
              </a:rPr>
              <a:t>减慢，</a:t>
            </a:r>
            <a:r>
              <a:rPr lang="zh-CN" altLang="en-US" sz="2000" dirty="0">
                <a:latin typeface="楷体" panose="02010609060101010101" pitchFamily="49" charset="-122"/>
                <a:ea typeface="楷体" panose="02010609060101010101" pitchFamily="49" charset="-122"/>
              </a:rPr>
              <a:t> </a:t>
            </a:r>
            <a:r>
              <a:rPr lang="en-US" altLang="zh-CN" sz="2000" dirty="0">
                <a:latin typeface="楷体" panose="02010609060101010101" pitchFamily="49" charset="-122"/>
                <a:ea typeface="楷体" panose="02010609060101010101" pitchFamily="49" charset="-122"/>
              </a:rPr>
              <a:t>这就是遗忘的发展规律</a:t>
            </a:r>
            <a:r>
              <a:rPr lang="zh-CN" altLang="en-US" sz="2000" dirty="0">
                <a:latin typeface="楷体" panose="02010609060101010101" pitchFamily="49" charset="-122"/>
                <a:ea typeface="楷体" panose="02010609060101010101" pitchFamily="49" charset="-122"/>
              </a:rPr>
              <a:t>。</a:t>
            </a:r>
            <a:br>
              <a:rPr lang="zh-CN" altLang="en-US" sz="2000" dirty="0">
                <a:latin typeface="隶书" pitchFamily="1" charset="-122"/>
                <a:ea typeface="隶书" pitchFamily="1" charset="-122"/>
              </a:rPr>
            </a:br>
            <a:br>
              <a:rPr lang="zh-CN" altLang="en-US" sz="2000" dirty="0">
                <a:latin typeface="隶书" pitchFamily="1" charset="-122"/>
                <a:ea typeface="隶书" pitchFamily="1" charset="-122"/>
              </a:rPr>
            </a:br>
            <a:endParaRPr lang="zh-CN" altLang="en-US" sz="2000" dirty="0">
              <a:latin typeface="隶书" pitchFamily="1" charset="-122"/>
              <a:ea typeface="隶书" pitchFamily="1" charset="-122"/>
            </a:endParaRPr>
          </a:p>
        </p:txBody>
      </p:sp>
      <p:pic>
        <p:nvPicPr>
          <p:cNvPr id="25604" name="Picture 4" descr="2011728945332700107"/>
          <p:cNvPicPr>
            <a:picLocks noChangeAspect="1"/>
          </p:cNvPicPr>
          <p:nvPr/>
        </p:nvPicPr>
        <p:blipFill>
          <a:blip r:embed="rId1"/>
          <a:stretch>
            <a:fillRect/>
          </a:stretch>
        </p:blipFill>
        <p:spPr>
          <a:xfrm>
            <a:off x="323850" y="3213100"/>
            <a:ext cx="4608513" cy="2524125"/>
          </a:xfrm>
          <a:prstGeom prst="rect">
            <a:avLst/>
          </a:prstGeom>
          <a:noFill/>
          <a:ln w="9525">
            <a:noFill/>
          </a:ln>
        </p:spPr>
      </p:pic>
      <p:pic>
        <p:nvPicPr>
          <p:cNvPr id="25605" name="Picture 5" descr="20100307023932586"/>
          <p:cNvPicPr>
            <a:picLocks noChangeAspect="1"/>
          </p:cNvPicPr>
          <p:nvPr>
            <p:ph sz="half" idx="2"/>
          </p:nvPr>
        </p:nvPicPr>
        <p:blipFill>
          <a:blip r:embed="rId2"/>
          <a:srcRect/>
          <a:stretch>
            <a:fillRect/>
          </a:stretch>
        </p:blipFill>
        <p:spPr>
          <a:xfrm>
            <a:off x="4860925" y="3213100"/>
            <a:ext cx="3482975" cy="2349500"/>
          </a:xfrm>
          <a:ln/>
        </p:spPr>
      </p:pic>
    </p:spTree>
  </p:cSld>
  <p:clrMapOvr>
    <a:masterClrMapping/>
  </p:clrMapOvr>
  <p:transition>
    <p:cover dir="u"/>
  </p:transition>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6626" name="Rectangle 2"/>
          <p:cNvSpPr>
            <a:spLocks noGrp="1"/>
          </p:cNvSpPr>
          <p:nvPr>
            <p:ph type="title"/>
          </p:nvPr>
        </p:nvSpPr>
        <p:spPr>
          <a:ln/>
        </p:spPr>
        <p:txBody>
          <a:bodyPr vert="horz" wrap="square" lIns="91440" tIns="45720" rIns="91440" bIns="45720" anchor="b" anchorCtr="0"/>
          <a:p>
            <a:pPr eaLnBrk="1" hangingPunct="1"/>
            <a:r>
              <a:rPr lang="zh-CN" altLang="en-US" dirty="0"/>
              <a:t>艾宾浩斯记忆法</a:t>
            </a:r>
            <a:endParaRPr lang="zh-CN" altLang="en-US" dirty="0"/>
          </a:p>
        </p:txBody>
      </p:sp>
      <p:sp>
        <p:nvSpPr>
          <p:cNvPr id="26627" name="Rectangle 3"/>
          <p:cNvSpPr>
            <a:spLocks noGrp="1"/>
          </p:cNvSpPr>
          <p:nvPr>
            <p:ph idx="1"/>
          </p:nvPr>
        </p:nvSpPr>
        <p:spPr>
          <a:ln/>
        </p:spPr>
        <p:txBody>
          <a:bodyPr vert="horz" wrap="square" lIns="91440" tIns="45720" rIns="91440" bIns="45720" anchor="t" anchorCtr="0"/>
          <a:p>
            <a:pPr eaLnBrk="1" hangingPunct="1"/>
            <a:endParaRPr lang="zh-CN" altLang="en-US" sz="2000" dirty="0">
              <a:latin typeface="隶书" pitchFamily="1" charset="-122"/>
              <a:ea typeface="隶书" pitchFamily="1" charset="-122"/>
            </a:endParaRPr>
          </a:p>
          <a:p>
            <a:pPr eaLnBrk="1" hangingPunct="1"/>
            <a:endParaRPr lang="zh-CN" altLang="en-US" sz="2000" dirty="0">
              <a:latin typeface="隶书" pitchFamily="1" charset="-122"/>
              <a:ea typeface="隶书" pitchFamily="1" charset="-122"/>
            </a:endParaRPr>
          </a:p>
          <a:p>
            <a:pPr eaLnBrk="1" hangingPunct="1"/>
            <a:r>
              <a:rPr lang="zh-CN" altLang="en-US" sz="2000" dirty="0">
                <a:latin typeface="隶书" pitchFamily="1" charset="-122"/>
                <a:ea typeface="隶书" pitchFamily="1" charset="-122"/>
              </a:rPr>
              <a:t>有人做过一个实验，两组学生学习同一段课文</a:t>
            </a:r>
            <a:r>
              <a:rPr lang="en-US" altLang="zh-CN" sz="2000" dirty="0">
                <a:latin typeface="隶书" pitchFamily="1" charset="-122"/>
                <a:ea typeface="隶书" pitchFamily="1" charset="-122"/>
              </a:rPr>
              <a:t>，甲组在学习后不久进行一次复习，乙组不予复习，一天后甲组保持98%</a:t>
            </a:r>
            <a:r>
              <a:rPr lang="zh-CN" altLang="en-US" sz="2000" dirty="0">
                <a:latin typeface="隶书" pitchFamily="1" charset="-122"/>
                <a:ea typeface="隶书" pitchFamily="1" charset="-122"/>
              </a:rPr>
              <a:t>，乙组保持</a:t>
            </a:r>
            <a:r>
              <a:rPr lang="en-US" altLang="zh-CN" sz="2000" dirty="0">
                <a:latin typeface="隶书" pitchFamily="1" charset="-122"/>
                <a:ea typeface="隶书" pitchFamily="1" charset="-122"/>
              </a:rPr>
              <a:t>56%</a:t>
            </a:r>
            <a:r>
              <a:rPr lang="zh-CN" altLang="en-US" sz="2000" dirty="0">
                <a:latin typeface="隶书" pitchFamily="1" charset="-122"/>
                <a:ea typeface="隶书" pitchFamily="1" charset="-122"/>
              </a:rPr>
              <a:t>；一周后甲组保持</a:t>
            </a:r>
            <a:r>
              <a:rPr lang="en-US" altLang="zh-CN" sz="2000" dirty="0">
                <a:latin typeface="隶书" pitchFamily="1" charset="-122"/>
                <a:ea typeface="隶书" pitchFamily="1" charset="-122"/>
              </a:rPr>
              <a:t>83%</a:t>
            </a:r>
            <a:r>
              <a:rPr lang="zh-CN" altLang="en-US" sz="2000" dirty="0">
                <a:latin typeface="隶书" pitchFamily="1" charset="-122"/>
                <a:ea typeface="隶书" pitchFamily="1" charset="-122"/>
              </a:rPr>
              <a:t>，乙组保持</a:t>
            </a:r>
            <a:r>
              <a:rPr lang="en-US" altLang="zh-CN" sz="2000" dirty="0">
                <a:latin typeface="隶书" pitchFamily="1" charset="-122"/>
                <a:ea typeface="隶书" pitchFamily="1" charset="-122"/>
              </a:rPr>
              <a:t>33%</a:t>
            </a:r>
            <a:r>
              <a:rPr lang="zh-CN" altLang="en-US" sz="2000" dirty="0">
                <a:latin typeface="隶书" pitchFamily="1" charset="-122"/>
                <a:ea typeface="隶书" pitchFamily="1" charset="-122"/>
              </a:rPr>
              <a:t>。乙组的遗忘平均值比甲组高。由此可见</a:t>
            </a:r>
            <a:r>
              <a:rPr lang="en-US" altLang="zh-CN" sz="2000" dirty="0">
                <a:latin typeface="隶书" pitchFamily="1" charset="-122"/>
                <a:ea typeface="隶书" pitchFamily="1" charset="-122"/>
              </a:rPr>
              <a:t>学习</a:t>
            </a:r>
            <a:r>
              <a:rPr lang="zh-CN" altLang="en-US" sz="2000" dirty="0">
                <a:latin typeface="隶书" pitchFamily="1" charset="-122"/>
                <a:ea typeface="隶书" pitchFamily="1" charset="-122"/>
              </a:rPr>
              <a:t>新知识后，间隔一段时间及时复习，有利于巩固记忆</a:t>
            </a:r>
            <a:r>
              <a:rPr lang="zh-CN" altLang="en-US" sz="2000" b="1" i="1" dirty="0">
                <a:latin typeface="隶书" pitchFamily="1" charset="-122"/>
                <a:ea typeface="隶书" pitchFamily="1" charset="-122"/>
              </a:rPr>
              <a:t>。</a:t>
            </a:r>
            <a:br>
              <a:rPr lang="zh-CN" altLang="en-US" sz="2000" b="1" i="1" dirty="0">
                <a:latin typeface="隶书" pitchFamily="1" charset="-122"/>
                <a:ea typeface="隶书" pitchFamily="1" charset="-122"/>
              </a:rPr>
            </a:br>
            <a:endParaRPr lang="zh-CN" altLang="en-US" sz="2000" b="1" i="1" dirty="0">
              <a:latin typeface="隶书" pitchFamily="1" charset="-122"/>
              <a:ea typeface="隶书" pitchFamily="1" charset="-122"/>
            </a:endParaRPr>
          </a:p>
          <a:p>
            <a:pPr eaLnBrk="1" hangingPunct="1"/>
            <a:r>
              <a:rPr lang="zh-CN" altLang="en-US" dirty="0">
                <a:ea typeface="楷体" panose="02010609060101010101" pitchFamily="49" charset="-122"/>
              </a:rPr>
              <a:t>有人通过研究艾宾浩斯遗忘曲线的规律，得出结论，及时复习，不断反馈，遗忘会逐渐变慢，直至不再遗忘。遵循艾宾浩斯遗忘曲线所揭示的记忆规律，对所学知识及时进行复习，这种记忆方法就是艾宾浩斯记忆法。</a:t>
            </a:r>
            <a:endParaRPr lang="zh-CN" altLang="en-US" dirty="0">
              <a:ea typeface="楷体" panose="02010609060101010101" pitchFamily="49" charset="-122"/>
            </a:endParaRPr>
          </a:p>
        </p:txBody>
      </p:sp>
    </p:spTree>
  </p:cSld>
  <p:clrMapOvr>
    <a:masterClrMapping/>
  </p:clrMapOvr>
  <p:transition>
    <p:cover dir="u"/>
  </p:transition>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7650"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27651" name="Rectangle 3"/>
          <p:cNvSpPr>
            <a:spLocks noGrp="1"/>
          </p:cNvSpPr>
          <p:nvPr>
            <p:ph idx="1"/>
          </p:nvPr>
        </p:nvSpPr>
        <p:spPr>
          <a:ln/>
        </p:spPr>
        <p:txBody>
          <a:bodyPr vert="horz" wrap="square" lIns="91440" tIns="45720" rIns="91440" bIns="45720" anchor="t" anchorCtr="0"/>
          <a:p>
            <a:pPr eaLnBrk="1" hangingPunct="1"/>
            <a:endParaRPr lang="zh-CN" altLang="en-US" sz="2800" dirty="0"/>
          </a:p>
          <a:p>
            <a:pPr eaLnBrk="1" hangingPunct="1"/>
            <a:endParaRPr lang="zh-CN" altLang="en-US" sz="2800" dirty="0"/>
          </a:p>
          <a:p>
            <a:pPr eaLnBrk="1" hangingPunct="1"/>
            <a:r>
              <a:rPr lang="en-US" altLang="zh-CN" dirty="0">
                <a:latin typeface="新宋体" panose="02010609030101010101" charset="-122"/>
                <a:ea typeface="新宋体" panose="02010609030101010101" charset="-122"/>
              </a:rPr>
              <a:t>研究</a:t>
            </a:r>
            <a:r>
              <a:rPr lang="zh-CN" altLang="en-US" dirty="0">
                <a:latin typeface="新宋体" panose="02010609030101010101" charset="-122"/>
                <a:ea typeface="新宋体" panose="02010609030101010101" charset="-122"/>
              </a:rPr>
              <a:t>证明，第一次复习的最佳时间，是在新知识学习后</a:t>
            </a:r>
            <a:r>
              <a:rPr lang="en-US" altLang="zh-CN" dirty="0">
                <a:latin typeface="新宋体" panose="02010609030101010101" charset="-122"/>
                <a:ea typeface="新宋体" panose="02010609030101010101" charset="-122"/>
              </a:rPr>
              <a:t>10</a:t>
            </a:r>
            <a:r>
              <a:rPr lang="zh-CN" altLang="en-US" dirty="0">
                <a:latin typeface="新宋体" panose="02010609030101010101" charset="-122"/>
                <a:ea typeface="新宋体" panose="02010609030101010101" charset="-122"/>
              </a:rPr>
              <a:t>分钟，然后依次是30分钟、一天、四天、七天、十四天（1、3、1、4、7、14）。按照这个规律，</a:t>
            </a:r>
            <a:r>
              <a:rPr lang="zh-CN" altLang="en-US" b="1" u="sng" dirty="0">
                <a:latin typeface="新宋体" panose="02010609030101010101" charset="-122"/>
                <a:ea typeface="新宋体" panose="02010609030101010101" charset="-122"/>
              </a:rPr>
              <a:t>适时</a:t>
            </a:r>
            <a:r>
              <a:rPr lang="zh-CN" altLang="en-US" dirty="0">
                <a:latin typeface="新宋体" panose="02010609030101010101" charset="-122"/>
                <a:ea typeface="新宋体" panose="02010609030101010101" charset="-122"/>
              </a:rPr>
              <a:t>进行复习就可以把短期记忆变成长期记忆。</a:t>
            </a:r>
            <a:endParaRPr lang="zh-CN" altLang="en-US" dirty="0">
              <a:latin typeface="新宋体" panose="02010609030101010101" charset="-122"/>
              <a:ea typeface="新宋体" panose="02010609030101010101" charset="-122"/>
            </a:endParaRPr>
          </a:p>
          <a:p>
            <a:pPr eaLnBrk="1" hangingPunct="1"/>
            <a:endParaRPr lang="zh-CN" altLang="en-US" dirty="0">
              <a:latin typeface="新宋体" panose="02010609030101010101" charset="-122"/>
              <a:ea typeface="新宋体" panose="02010609030101010101" charset="-122"/>
            </a:endParaRPr>
          </a:p>
          <a:p>
            <a:pPr eaLnBrk="1" hangingPunct="1"/>
            <a:r>
              <a:rPr lang="en-US" altLang="zh-CN" dirty="0">
                <a:latin typeface="隶书" pitchFamily="1" charset="-122"/>
                <a:ea typeface="隶书" pitchFamily="1" charset="-122"/>
              </a:rPr>
              <a:t>所以</a:t>
            </a:r>
            <a:r>
              <a:rPr lang="zh-CN" altLang="en-US" dirty="0">
                <a:latin typeface="隶书" pitchFamily="1" charset="-122"/>
                <a:ea typeface="隶书" pitchFamily="1" charset="-122"/>
              </a:rPr>
              <a:t>我们说课后复习进行的越早越好。（可以利用课间休息时间，也可以利用午饭或晚饭前后的时间进行）</a:t>
            </a:r>
            <a:endParaRPr lang="zh-CN" altLang="en-US" dirty="0">
              <a:latin typeface="隶书" pitchFamily="1" charset="-122"/>
              <a:ea typeface="隶书" pitchFamily="1" charset="-122"/>
            </a:endParaRPr>
          </a:p>
          <a:p>
            <a:pPr eaLnBrk="1" hangingPunct="1">
              <a:buNone/>
            </a:pPr>
            <a:endParaRPr lang="zh-CN" altLang="en-US" dirty="0">
              <a:latin typeface="新宋体" panose="02010609030101010101" charset="-122"/>
              <a:ea typeface="新宋体" panose="02010609030101010101" charset="-122"/>
            </a:endParaRPr>
          </a:p>
          <a:p>
            <a:pPr eaLnBrk="1" hangingPunct="1"/>
            <a:r>
              <a:rPr lang="zh-CN" altLang="en-US" dirty="0">
                <a:latin typeface="楷体_GB2312" charset="-122"/>
                <a:ea typeface="楷体_GB2312" charset="-122"/>
              </a:rPr>
              <a:t>  </a:t>
            </a:r>
            <a:endParaRPr lang="zh-CN" altLang="en-US" b="1" dirty="0">
              <a:latin typeface="楷体_GB2312" charset="-122"/>
              <a:ea typeface="楷体_GB2312" charset="-122"/>
            </a:endParaRPr>
          </a:p>
        </p:txBody>
      </p:sp>
    </p:spTree>
  </p:cSld>
  <p:clrMapOvr>
    <a:masterClrMapping/>
  </p:clrMapOvr>
  <p:transition>
    <p:cover dir="u"/>
  </p:transition>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8674" name="Rectangle 2"/>
          <p:cNvSpPr>
            <a:spLocks noGrp="1"/>
          </p:cNvSpPr>
          <p:nvPr>
            <p:ph type="title"/>
          </p:nvPr>
        </p:nvSpPr>
        <p:spPr>
          <a:ln/>
        </p:spPr>
        <p:txBody>
          <a:bodyPr vert="horz" wrap="square" lIns="91440" tIns="45720" rIns="91440" bIns="45720" anchor="b" anchorCtr="0"/>
          <a:p>
            <a:pPr eaLnBrk="1" hangingPunct="1"/>
            <a:r>
              <a:rPr lang="zh-CN" altLang="en-US" dirty="0"/>
              <a:t>课后复习</a:t>
            </a:r>
            <a:r>
              <a:rPr lang="en-US" altLang="zh-CN" dirty="0"/>
              <a:t>的</a:t>
            </a:r>
            <a:r>
              <a:rPr lang="zh-CN" altLang="en-US" dirty="0"/>
              <a:t>方法：</a:t>
            </a:r>
            <a:endParaRPr lang="en-US" altLang="zh-CN" dirty="0"/>
          </a:p>
        </p:txBody>
      </p:sp>
      <p:sp>
        <p:nvSpPr>
          <p:cNvPr id="28675" name="Rectangle 3"/>
          <p:cNvSpPr>
            <a:spLocks noGrp="1"/>
          </p:cNvSpPr>
          <p:nvPr>
            <p:ph idx="1"/>
          </p:nvPr>
        </p:nvSpPr>
        <p:spPr>
          <a:xfrm>
            <a:off x="506413" y="1362075"/>
            <a:ext cx="8215312" cy="5140325"/>
          </a:xfrm>
          <a:ln/>
        </p:spPr>
        <p:txBody>
          <a:bodyPr vert="horz" wrap="square" lIns="91440" tIns="45720" rIns="91440" bIns="45720" anchor="t" anchorCtr="0"/>
          <a:p>
            <a:pPr eaLnBrk="1" hangingPunct="1"/>
            <a:endParaRPr lang="en-US" altLang="zh-CN" dirty="0"/>
          </a:p>
          <a:p>
            <a:pPr eaLnBrk="1" hangingPunct="1"/>
            <a:endParaRPr lang="en-US" altLang="zh-CN" dirty="0"/>
          </a:p>
          <a:p>
            <a:pPr eaLnBrk="1" hangingPunct="1"/>
            <a:r>
              <a:rPr lang="en-US" altLang="zh-CN" dirty="0"/>
              <a:t>1</a:t>
            </a:r>
            <a:r>
              <a:rPr lang="zh-CN" altLang="en-US" dirty="0"/>
              <a:t>、想：像“过电影”一样，把老师讲的内容回想一遍。</a:t>
            </a:r>
            <a:endParaRPr lang="zh-CN" altLang="en-US" dirty="0"/>
          </a:p>
          <a:p>
            <a:pPr eaLnBrk="1" hangingPunct="1"/>
            <a:r>
              <a:rPr lang="en-US" altLang="zh-CN" dirty="0"/>
              <a:t>2</a:t>
            </a:r>
            <a:r>
              <a:rPr lang="zh-CN" altLang="en-US" dirty="0"/>
              <a:t>、查：回想不起来的内容，</a:t>
            </a:r>
            <a:r>
              <a:rPr lang="en-US" altLang="zh-CN" dirty="0"/>
              <a:t>要及时</a:t>
            </a:r>
            <a:r>
              <a:rPr lang="zh-CN" altLang="en-US" dirty="0"/>
              <a:t>查阅一下课本或辅导资料</a:t>
            </a:r>
            <a:r>
              <a:rPr lang="en-US" altLang="zh-CN" dirty="0"/>
              <a:t>等</a:t>
            </a:r>
            <a:r>
              <a:rPr lang="zh-CN" altLang="en-US" dirty="0"/>
              <a:t>。</a:t>
            </a:r>
            <a:endParaRPr lang="zh-CN" altLang="en-US" dirty="0"/>
          </a:p>
          <a:p>
            <a:pPr eaLnBrk="1" hangingPunct="1"/>
            <a:r>
              <a:rPr lang="en-US" altLang="zh-CN" dirty="0"/>
              <a:t>3</a:t>
            </a:r>
            <a:r>
              <a:rPr lang="zh-CN" altLang="en-US" dirty="0"/>
              <a:t>、</a:t>
            </a:r>
            <a:r>
              <a:rPr lang="en-US" altLang="zh-CN" dirty="0"/>
              <a:t>问</a:t>
            </a:r>
            <a:r>
              <a:rPr lang="zh-CN" altLang="en-US" dirty="0"/>
              <a:t>：</a:t>
            </a:r>
            <a:r>
              <a:rPr lang="en-US" altLang="zh-CN" dirty="0"/>
              <a:t>还</a:t>
            </a:r>
            <a:r>
              <a:rPr lang="zh-CN" altLang="en-US" dirty="0"/>
              <a:t>不懂的问题，问问老师或同学。</a:t>
            </a:r>
            <a:endParaRPr lang="zh-CN" altLang="en-US" dirty="0"/>
          </a:p>
          <a:p>
            <a:pPr eaLnBrk="1" hangingPunct="1"/>
            <a:r>
              <a:rPr lang="en-US" altLang="zh-CN" dirty="0"/>
              <a:t>4</a:t>
            </a:r>
            <a:r>
              <a:rPr lang="zh-CN" altLang="en-US" dirty="0"/>
              <a:t>、</a:t>
            </a:r>
            <a:r>
              <a:rPr lang="en-US" altLang="zh-CN" dirty="0"/>
              <a:t>说：</a:t>
            </a:r>
            <a:r>
              <a:rPr lang="zh-CN" altLang="en-US" dirty="0"/>
              <a:t>把当天所学的各科内容通过 多种形式复述一遍。</a:t>
            </a:r>
            <a:r>
              <a:rPr lang="en-US" altLang="zh-CN" dirty="0"/>
              <a:t>（</a:t>
            </a:r>
            <a:r>
              <a:rPr lang="zh-CN" altLang="en-US" dirty="0"/>
              <a:t>说给家长或者同学听）</a:t>
            </a:r>
            <a:endParaRPr lang="en-US" altLang="zh-CN" dirty="0"/>
          </a:p>
        </p:txBody>
      </p:sp>
    </p:spTree>
  </p:cSld>
  <p:clrMapOvr>
    <a:masterClrMapping/>
  </p:clrMapOvr>
  <p:transition>
    <p:cover dir="u"/>
  </p:transition>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9698" name="Rectangle 2"/>
          <p:cNvSpPr>
            <a:spLocks noGrp="1"/>
          </p:cNvSpPr>
          <p:nvPr>
            <p:ph type="title"/>
          </p:nvPr>
        </p:nvSpPr>
        <p:spPr>
          <a:ln/>
        </p:spPr>
        <p:txBody>
          <a:bodyPr vert="horz" wrap="square" lIns="91440" tIns="45720" rIns="91440" bIns="45720" anchor="b" anchorCtr="0"/>
          <a:p>
            <a:pPr eaLnBrk="1" hangingPunct="1"/>
            <a:br>
              <a:rPr lang="zh-CN" altLang="zh-CN" sz="2800" dirty="0"/>
            </a:br>
            <a:r>
              <a:rPr lang="zh-CN" altLang="en-US" sz="2800" dirty="0"/>
              <a:t>记忆金字塔理论：</a:t>
            </a:r>
            <a:endParaRPr lang="zh-CN" altLang="en-US" sz="2800" dirty="0"/>
          </a:p>
        </p:txBody>
      </p:sp>
      <p:sp>
        <p:nvSpPr>
          <p:cNvPr id="29699" name="Rectangle 3"/>
          <p:cNvSpPr>
            <a:spLocks noGrp="1"/>
          </p:cNvSpPr>
          <p:nvPr>
            <p:ph idx="1"/>
          </p:nvPr>
        </p:nvSpPr>
        <p:spPr>
          <a:ln/>
        </p:spPr>
        <p:txBody>
          <a:bodyPr vert="horz" wrap="square" lIns="91440" tIns="45720" rIns="91440" bIns="45720" anchor="t" anchorCtr="0"/>
          <a:p>
            <a:pPr eaLnBrk="1" hangingPunct="1">
              <a:buNone/>
            </a:pPr>
            <a:endParaRPr lang="zh-CN" altLang="en-US" dirty="0"/>
          </a:p>
          <a:p>
            <a:pPr eaLnBrk="1" hangingPunct="1"/>
            <a:endParaRPr lang="zh-CN" altLang="en-US" dirty="0"/>
          </a:p>
          <a:p>
            <a:pPr eaLnBrk="1" hangingPunct="1">
              <a:buNone/>
            </a:pPr>
            <a:r>
              <a:rPr lang="en-US" altLang="zh-CN" dirty="0">
                <a:latin typeface="楷体" panose="02010609060101010101" pitchFamily="49" charset="-122"/>
                <a:ea typeface="楷体" panose="02010609060101010101" pitchFamily="49" charset="-122"/>
              </a:rPr>
              <a:t>  </a:t>
            </a:r>
            <a:r>
              <a:rPr lang="zh-CN" altLang="en-US" dirty="0">
                <a:latin typeface="楷体" panose="02010609060101010101" pitchFamily="49" charset="-122"/>
                <a:ea typeface="楷体" panose="02010609060101010101" pitchFamily="49" charset="-122"/>
              </a:rPr>
              <a:t>美国学者、著名的学习专家爱德加</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hlinkClick r:id="rId1"/>
              </a:rPr>
              <a:t>戴尔</a:t>
            </a:r>
            <a:r>
              <a:rPr lang="zh-CN" altLang="en-US" dirty="0">
                <a:latin typeface="楷体" panose="02010609060101010101" pitchFamily="49" charset="-122"/>
                <a:ea typeface="楷体" panose="02010609060101010101" pitchFamily="49" charset="-122"/>
              </a:rPr>
              <a:t>通过研究发现对于学习材料运用不同手段在两周后保持的记忆比例是：阅读能够记住学习内容的</a:t>
            </a:r>
            <a:r>
              <a:rPr lang="en-US" altLang="zh-CN" dirty="0">
                <a:latin typeface="楷体" panose="02010609060101010101" pitchFamily="49" charset="-122"/>
                <a:ea typeface="楷体" panose="02010609060101010101" pitchFamily="49" charset="-122"/>
              </a:rPr>
              <a:t>10%</a:t>
            </a:r>
            <a:r>
              <a:rPr lang="zh-CN" altLang="en-US" dirty="0">
                <a:latin typeface="楷体" panose="02010609060101010101" pitchFamily="49" charset="-122"/>
                <a:ea typeface="楷体" panose="02010609060101010101" pitchFamily="49" charset="-122"/>
              </a:rPr>
              <a:t>； 聆听能够记住学习内容的</a:t>
            </a:r>
            <a:r>
              <a:rPr lang="en-US" altLang="zh-CN" dirty="0">
                <a:latin typeface="楷体" panose="02010609060101010101" pitchFamily="49" charset="-122"/>
                <a:ea typeface="楷体" panose="02010609060101010101" pitchFamily="49" charset="-122"/>
              </a:rPr>
              <a:t>20%</a:t>
            </a:r>
            <a:r>
              <a:rPr lang="zh-CN" altLang="en-US" dirty="0">
                <a:latin typeface="楷体" panose="02010609060101010101" pitchFamily="49" charset="-122"/>
                <a:ea typeface="楷体" panose="02010609060101010101" pitchFamily="49" charset="-122"/>
              </a:rPr>
              <a:t>； 看图能够记住</a:t>
            </a:r>
            <a:r>
              <a:rPr lang="en-US" altLang="zh-CN" dirty="0">
                <a:latin typeface="楷体" panose="02010609060101010101" pitchFamily="49" charset="-122"/>
                <a:ea typeface="楷体" panose="02010609060101010101" pitchFamily="49" charset="-122"/>
              </a:rPr>
              <a:t>30%</a:t>
            </a:r>
            <a:r>
              <a:rPr lang="zh-CN" altLang="en-US" dirty="0">
                <a:latin typeface="楷体" panose="02010609060101010101" pitchFamily="49" charset="-122"/>
                <a:ea typeface="楷体" panose="02010609060101010101" pitchFamily="49" charset="-122"/>
              </a:rPr>
              <a:t>； 看影像，看展览，看演示，现场观摩能够记住</a:t>
            </a:r>
            <a:r>
              <a:rPr lang="en-US" altLang="zh-CN" dirty="0">
                <a:latin typeface="楷体" panose="02010609060101010101" pitchFamily="49" charset="-122"/>
                <a:ea typeface="楷体" panose="02010609060101010101" pitchFamily="49" charset="-122"/>
              </a:rPr>
              <a:t>50%</a:t>
            </a:r>
            <a:r>
              <a:rPr lang="zh-CN" altLang="en-US" dirty="0">
                <a:latin typeface="楷体" panose="02010609060101010101" pitchFamily="49" charset="-122"/>
                <a:ea typeface="楷体" panose="02010609060101010101" pitchFamily="49" charset="-122"/>
              </a:rPr>
              <a:t>； 参与讨论，发言能够记住</a:t>
            </a:r>
            <a:r>
              <a:rPr lang="en-US" altLang="zh-CN" dirty="0">
                <a:latin typeface="楷体" panose="02010609060101010101" pitchFamily="49" charset="-122"/>
                <a:ea typeface="楷体" panose="02010609060101010101" pitchFamily="49" charset="-122"/>
              </a:rPr>
              <a:t>70%</a:t>
            </a:r>
            <a:r>
              <a:rPr lang="zh-CN" altLang="en-US" dirty="0">
                <a:latin typeface="楷体" panose="02010609060101010101" pitchFamily="49" charset="-122"/>
                <a:ea typeface="楷体" panose="02010609060101010101" pitchFamily="49" charset="-122"/>
              </a:rPr>
              <a:t>； 做报告，给别人讲，亲身体验，</a:t>
            </a:r>
            <a:r>
              <a:rPr lang="zh-CN" altLang="en-US" dirty="0">
                <a:latin typeface="楷体" panose="02010609060101010101" pitchFamily="49" charset="-122"/>
                <a:ea typeface="楷体" panose="02010609060101010101" pitchFamily="49" charset="-122"/>
                <a:hlinkClick r:id="rId2"/>
              </a:rPr>
              <a:t>动手做</a:t>
            </a:r>
            <a:r>
              <a:rPr lang="zh-CN" altLang="en-US" dirty="0">
                <a:latin typeface="楷体" panose="02010609060101010101" pitchFamily="49" charset="-122"/>
                <a:ea typeface="楷体" panose="02010609060101010101" pitchFamily="49" charset="-122"/>
              </a:rPr>
              <a:t>能够记住</a:t>
            </a:r>
            <a:r>
              <a:rPr lang="en-US" altLang="zh-CN" dirty="0">
                <a:latin typeface="楷体" panose="02010609060101010101" pitchFamily="49" charset="-122"/>
                <a:ea typeface="楷体" panose="02010609060101010101" pitchFamily="49" charset="-122"/>
              </a:rPr>
              <a:t>90%</a:t>
            </a:r>
            <a:r>
              <a:rPr lang="zh-CN" altLang="en-US" dirty="0">
                <a:latin typeface="楷体" panose="02010609060101010101" pitchFamily="49" charset="-122"/>
                <a:ea typeface="楷体" panose="02010609060101010101" pitchFamily="49" charset="-122"/>
              </a:rPr>
              <a:t>。后被发展为记忆金字塔理论。</a:t>
            </a:r>
            <a:endParaRPr lang="zh-CN" altLang="en-US" dirty="0">
              <a:latin typeface="楷体" panose="02010609060101010101" pitchFamily="49" charset="-122"/>
              <a:ea typeface="楷体" panose="02010609060101010101" pitchFamily="49" charset="-122"/>
            </a:endParaRPr>
          </a:p>
          <a:p>
            <a:pPr eaLnBrk="1" hangingPunct="1"/>
            <a:endParaRPr lang="zh-CN" altLang="en-US" dirty="0">
              <a:latin typeface="楷体" panose="02010609060101010101" pitchFamily="49" charset="-122"/>
              <a:ea typeface="楷体" panose="02010609060101010101" pitchFamily="49" charset="-122"/>
            </a:endParaRPr>
          </a:p>
          <a:p>
            <a:pPr eaLnBrk="1" hangingPunct="1">
              <a:buNone/>
            </a:pPr>
            <a:r>
              <a:rPr lang="en-US" altLang="zh-CN" dirty="0"/>
              <a:t>          </a:t>
            </a:r>
            <a:r>
              <a:rPr lang="zh-CN" altLang="en-US" dirty="0"/>
              <a:t>（听明白不是真明白，说明白才是真明白）</a:t>
            </a:r>
            <a:endParaRPr lang="zh-CN" altLang="en-US" dirty="0"/>
          </a:p>
          <a:p>
            <a:pPr eaLnBrk="1" hangingPunct="1"/>
            <a:endParaRPr lang="zh-CN" altLang="en-US" dirty="0"/>
          </a:p>
          <a:p>
            <a:pPr eaLnBrk="1" hangingPunct="1"/>
            <a:endParaRPr lang="zh-CN" altLang="en-US" dirty="0"/>
          </a:p>
        </p:txBody>
      </p:sp>
    </p:spTree>
  </p:cSld>
  <p:clrMapOvr>
    <a:masterClrMapping/>
  </p:clrMapOvr>
  <p:transition>
    <p:cover dir="u"/>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9218" name="AutoShape 2"/>
          <p:cNvSpPr>
            <a:spLocks noGrp="1"/>
          </p:cNvSpPr>
          <p:nvPr>
            <p:ph type="title"/>
          </p:nvPr>
        </p:nvSpPr>
        <p:spPr>
          <a:prstGeom prst="roundRect">
            <a:avLst>
              <a:gd name="adj" fmla="val 16667"/>
            </a:avLst>
          </a:prstGeom>
          <a:ln/>
        </p:spPr>
        <p:txBody>
          <a:bodyPr vert="horz" wrap="square" lIns="91440" tIns="45720" rIns="91440" bIns="45720" anchor="b" anchorCtr="0"/>
          <a:p>
            <a:pPr eaLnBrk="1" hangingPunct="1"/>
            <a:r>
              <a:rPr lang="zh-CN" altLang="en-US" dirty="0"/>
              <a:t>为什么要掌握科学的学习方法</a:t>
            </a:r>
            <a:endParaRPr lang="zh-CN" altLang="en-US" dirty="0"/>
          </a:p>
        </p:txBody>
      </p:sp>
      <p:sp>
        <p:nvSpPr>
          <p:cNvPr id="9219" name="Rectangle 3"/>
          <p:cNvSpPr>
            <a:spLocks noGrp="1"/>
          </p:cNvSpPr>
          <p:nvPr>
            <p:ph idx="1"/>
          </p:nvPr>
        </p:nvSpPr>
        <p:spPr>
          <a:ln/>
        </p:spPr>
        <p:txBody>
          <a:bodyPr vert="horz" wrap="square" lIns="91440" tIns="45720" rIns="91440" bIns="45720" anchor="t" anchorCtr="0"/>
          <a:p>
            <a:pPr marL="609600" indent="-609600" eaLnBrk="1" hangingPunct="1">
              <a:buNone/>
            </a:pPr>
            <a:endParaRPr lang="zh-CN" altLang="en-US" dirty="0"/>
          </a:p>
          <a:p>
            <a:pPr marL="609600" indent="-609600" eaLnBrk="1" hangingPunct="1">
              <a:buNone/>
            </a:pPr>
            <a:r>
              <a:rPr lang="zh-CN" altLang="en-US" b="1" dirty="0"/>
              <a:t>一、时代发展的需要</a:t>
            </a:r>
            <a:endParaRPr lang="zh-CN" altLang="en-US" dirty="0"/>
          </a:p>
          <a:p>
            <a:pPr marL="609600" indent="-609600" eaLnBrk="1" hangingPunct="1">
              <a:buNone/>
            </a:pPr>
            <a:r>
              <a:rPr lang="zh-CN" altLang="en-US" dirty="0"/>
              <a:t>    </a:t>
            </a:r>
            <a:r>
              <a:rPr lang="zh-CN" altLang="en-US" dirty="0">
                <a:latin typeface="楷体_GB2312" charset="-122"/>
                <a:ea typeface="楷体_GB2312" charset="-122"/>
              </a:rPr>
              <a:t>  </a:t>
            </a:r>
            <a:endParaRPr lang="en-US" altLang="zh-CN" dirty="0">
              <a:latin typeface="楷体_GB2312" charset="-122"/>
              <a:ea typeface="楷体_GB2312" charset="-122"/>
            </a:endParaRPr>
          </a:p>
          <a:p>
            <a:pPr marL="609600" indent="-609600" eaLnBrk="1" hangingPunct="1"/>
            <a:endParaRPr lang="en-US" altLang="zh-CN" dirty="0">
              <a:latin typeface="楷体_GB2312" charset="-122"/>
              <a:ea typeface="楷体_GB2312" charset="-122"/>
            </a:endParaRPr>
          </a:p>
          <a:p>
            <a:pPr marL="609600" indent="-609600" eaLnBrk="1" hangingPunct="1">
              <a:buNone/>
            </a:pPr>
            <a:r>
              <a:rPr lang="en-US" altLang="zh-CN" dirty="0">
                <a:latin typeface="楷体_GB2312" charset="-122"/>
                <a:ea typeface="楷体_GB2312" charset="-122"/>
              </a:rPr>
              <a:t>    </a:t>
            </a:r>
            <a:r>
              <a:rPr lang="zh-CN" altLang="en-US" dirty="0">
                <a:latin typeface="楷体_GB2312" charset="-122"/>
                <a:ea typeface="楷体_GB2312" charset="-122"/>
              </a:rPr>
              <a:t>在农耕时代，一个人读几年书，就可以用一辈子；在工业经济时代，一个人读十几年书，才够用一辈子；到了知识经济时代，一个人必须学习一辈子，才能跟上时代前进的脚步。</a:t>
            </a:r>
            <a:endParaRPr lang="en-US" altLang="zh-CN" dirty="0">
              <a:latin typeface="楷体_GB2312" charset="-122"/>
              <a:ea typeface="楷体_GB2312" charset="-122"/>
            </a:endParaRPr>
          </a:p>
          <a:p>
            <a:pPr marL="609600" indent="-609600" eaLnBrk="1" hangingPunct="1">
              <a:buNone/>
            </a:pPr>
            <a:r>
              <a:rPr lang="en-US" altLang="zh-CN" dirty="0">
                <a:latin typeface="楷体_GB2312" charset="-122"/>
                <a:ea typeface="楷体_GB2312" charset="-122"/>
              </a:rPr>
              <a:t>                                 ——</a:t>
            </a:r>
            <a:r>
              <a:rPr lang="zh-CN" altLang="en-US" dirty="0">
                <a:latin typeface="楷体_GB2312" charset="-122"/>
                <a:ea typeface="楷体_GB2312" charset="-122"/>
              </a:rPr>
              <a:t>习近平</a:t>
            </a:r>
            <a:endParaRPr lang="zh-CN" altLang="en-US" dirty="0">
              <a:latin typeface="楷体_GB2312" charset="-122"/>
              <a:ea typeface="楷体_GB2312" charset="-122"/>
            </a:endParaRPr>
          </a:p>
        </p:txBody>
      </p:sp>
    </p:spTree>
  </p:cSld>
  <p:clrMapOvr>
    <a:masterClrMapping/>
  </p:clrMapOvr>
  <p:transition>
    <p:cover dir="u"/>
  </p:transition>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0722" name="Rectangle 2"/>
          <p:cNvSpPr>
            <a:spLocks noGrp="1"/>
          </p:cNvSpPr>
          <p:nvPr>
            <p:ph type="title"/>
          </p:nvPr>
        </p:nvSpPr>
        <p:spPr>
          <a:ln/>
        </p:spPr>
        <p:txBody>
          <a:bodyPr vert="horz" wrap="square" lIns="91440" tIns="45720" rIns="91440" bIns="45720" anchor="b" anchorCtr="0"/>
          <a:p>
            <a:pPr eaLnBrk="1" hangingPunct="1"/>
            <a:r>
              <a:rPr lang="zh-CN" altLang="en-US" sz="3600" b="0" dirty="0">
                <a:latin typeface="楷体_GB2312" charset="-122"/>
                <a:ea typeface="楷体_GB2312" charset="-122"/>
              </a:rPr>
              <a:t>定期复习与自测</a:t>
            </a:r>
            <a:r>
              <a:rPr lang="zh-CN" altLang="en-US" sz="2800" b="0" dirty="0">
                <a:latin typeface="楷体_GB2312" charset="-122"/>
                <a:ea typeface="楷体_GB2312" charset="-122"/>
              </a:rPr>
              <a:t>：</a:t>
            </a:r>
            <a:br>
              <a:rPr lang="en-US" altLang="zh-CN" sz="2800" b="0" dirty="0">
                <a:latin typeface="楷体_GB2312" charset="-122"/>
                <a:ea typeface="楷体_GB2312" charset="-122"/>
              </a:rPr>
            </a:br>
            <a:br>
              <a:rPr lang="en-US" altLang="zh-CN" sz="2800" b="0" dirty="0">
                <a:latin typeface="楷体_GB2312" charset="-122"/>
                <a:ea typeface="楷体_GB2312" charset="-122"/>
              </a:rPr>
            </a:br>
            <a:endParaRPr lang="zh-CN" altLang="en-US" sz="2800" b="0" dirty="0">
              <a:latin typeface="楷体_GB2312" charset="-122"/>
              <a:ea typeface="楷体_GB2312" charset="-122"/>
            </a:endParaRPr>
          </a:p>
        </p:txBody>
      </p:sp>
      <p:sp>
        <p:nvSpPr>
          <p:cNvPr id="30723" name="Rectangle 3"/>
          <p:cNvSpPr>
            <a:spLocks noGrp="1"/>
          </p:cNvSpPr>
          <p:nvPr>
            <p:ph idx="1"/>
          </p:nvPr>
        </p:nvSpPr>
        <p:spPr>
          <a:xfrm>
            <a:off x="506413" y="1362075"/>
            <a:ext cx="8215312" cy="5140325"/>
          </a:xfrm>
          <a:ln/>
        </p:spPr>
        <p:txBody>
          <a:bodyPr vert="horz" wrap="square" lIns="91440" tIns="45720" rIns="91440" bIns="45720" anchor="t" anchorCtr="0"/>
          <a:p>
            <a:pPr eaLnBrk="1" hangingPunct="1"/>
            <a:endParaRPr lang="zh-CN" altLang="en-US" sz="2000" dirty="0"/>
          </a:p>
          <a:p>
            <a:pPr eaLnBrk="1" hangingPunct="1"/>
            <a:endParaRPr lang="en-US" altLang="zh-CN" sz="2000" b="1" dirty="0">
              <a:latin typeface="楷体_GB2312" charset="-122"/>
              <a:ea typeface="楷体_GB2312" charset="-122"/>
            </a:endParaRPr>
          </a:p>
          <a:p>
            <a:pPr eaLnBrk="1" hangingPunct="1"/>
            <a:r>
              <a:rPr lang="en-US" altLang="zh-CN" b="1" dirty="0">
                <a:latin typeface="楷体_GB2312" charset="-122"/>
                <a:ea typeface="楷体_GB2312" charset="-122"/>
              </a:rPr>
              <a:t>为了</a:t>
            </a:r>
            <a:r>
              <a:rPr lang="zh-CN" altLang="en-US" b="1" dirty="0">
                <a:latin typeface="楷体_GB2312" charset="-122"/>
                <a:ea typeface="楷体_GB2312" charset="-122"/>
              </a:rPr>
              <a:t>保证形成长期记忆</a:t>
            </a:r>
            <a:r>
              <a:rPr lang="en-US" altLang="zh-CN" b="1" dirty="0">
                <a:latin typeface="楷体_GB2312" charset="-122"/>
                <a:ea typeface="楷体_GB2312" charset="-122"/>
              </a:rPr>
              <a:t>，要制定定期复习和自测计划</a:t>
            </a:r>
            <a:r>
              <a:rPr lang="zh-CN" altLang="en-US" b="1" dirty="0">
                <a:latin typeface="楷体_GB2312" charset="-122"/>
                <a:ea typeface="楷体_GB2312" charset="-122"/>
              </a:rPr>
              <a:t>　</a:t>
            </a:r>
            <a:endParaRPr lang="en-US" altLang="zh-CN" b="1" dirty="0">
              <a:latin typeface="楷体_GB2312" charset="-122"/>
              <a:ea typeface="楷体_GB2312" charset="-122"/>
            </a:endParaRPr>
          </a:p>
          <a:p>
            <a:pPr eaLnBrk="1" hangingPunct="1"/>
            <a:endParaRPr lang="en-US" altLang="zh-CN" b="1" dirty="0">
              <a:latin typeface="楷体_GB2312" charset="-122"/>
              <a:ea typeface="楷体_GB2312" charset="-122"/>
            </a:endParaRPr>
          </a:p>
          <a:p>
            <a:pPr eaLnBrk="1" hangingPunct="1">
              <a:buNone/>
            </a:pPr>
            <a:r>
              <a:rPr lang="en-US" altLang="zh-CN" sz="2000" b="1" dirty="0">
                <a:latin typeface="楷体_GB2312" charset="-122"/>
                <a:ea typeface="楷体_GB2312" charset="-122"/>
              </a:rPr>
              <a:t>  </a:t>
            </a:r>
            <a:r>
              <a:rPr lang="zh-CN" altLang="en-US" sz="2000" b="1" dirty="0">
                <a:latin typeface="楷体_GB2312" charset="-122"/>
                <a:ea typeface="楷体_GB2312" charset="-122"/>
              </a:rPr>
              <a:t>　</a:t>
            </a:r>
            <a:r>
              <a:rPr lang="en-US" altLang="zh-CN" sz="2000" b="1" dirty="0">
                <a:latin typeface="楷体_GB2312" charset="-122"/>
                <a:ea typeface="楷体_GB2312" charset="-122"/>
              </a:rPr>
              <a:t>  </a:t>
            </a:r>
            <a:r>
              <a:rPr lang="zh-CN" altLang="en-US" sz="2000" b="1" dirty="0">
                <a:latin typeface="楷体_GB2312" charset="-122"/>
                <a:ea typeface="楷体_GB2312" charset="-122"/>
              </a:rPr>
              <a:t>①日测：每晚上睡觉前，将当天所学知识</a:t>
            </a:r>
            <a:r>
              <a:rPr lang="en-US" altLang="zh-CN" sz="2000" b="1" dirty="0">
                <a:latin typeface="楷体_GB2312" charset="-122"/>
                <a:ea typeface="楷体_GB2312" charset="-122"/>
              </a:rPr>
              <a:t>,</a:t>
            </a:r>
            <a:r>
              <a:rPr lang="zh-CN" altLang="en-US" sz="2000" b="1" dirty="0">
                <a:latin typeface="楷体_GB2312" charset="-122"/>
                <a:ea typeface="楷体_GB2312" charset="-122"/>
              </a:rPr>
              <a:t>择其要点复述一下，如条件不允许，默写提纲或干脆默想也行。</a:t>
            </a:r>
            <a:endParaRPr lang="zh-CN" altLang="en-US" sz="2000" b="1" dirty="0">
              <a:latin typeface="楷体_GB2312" charset="-122"/>
              <a:ea typeface="楷体_GB2312" charset="-122"/>
            </a:endParaRPr>
          </a:p>
          <a:p>
            <a:pPr eaLnBrk="1" hangingPunct="1"/>
            <a:endParaRPr lang="zh-CN" altLang="en-US" sz="2000" dirty="0"/>
          </a:p>
          <a:p>
            <a:pPr eaLnBrk="1" hangingPunct="1">
              <a:buNone/>
            </a:pPr>
            <a:r>
              <a:rPr lang="zh-CN" altLang="en-US" sz="2000" dirty="0"/>
              <a:t>  　</a:t>
            </a:r>
            <a:r>
              <a:rPr lang="zh-CN" altLang="en-US" dirty="0"/>
              <a:t>　</a:t>
            </a:r>
            <a:r>
              <a:rPr lang="en-US" altLang="zh-CN" dirty="0"/>
              <a:t>   </a:t>
            </a:r>
            <a:r>
              <a:rPr lang="zh-CN" altLang="en-US" sz="2000" b="1" dirty="0">
                <a:latin typeface="楷体_GB2312" charset="-122"/>
                <a:ea typeface="楷体_GB2312" charset="-122"/>
              </a:rPr>
              <a:t>②周测：星期天休息，可将一周来所学课程的内容换个角度提出问题，写在一张纸上自测，发现存在疑难或模糊之处，马上解决，决不拖延</a:t>
            </a:r>
            <a:r>
              <a:rPr lang="en-US" altLang="zh-CN" sz="2000" b="1" dirty="0">
                <a:latin typeface="楷体_GB2312" charset="-122"/>
                <a:ea typeface="楷体_GB2312" charset="-122"/>
              </a:rPr>
              <a:t>。</a:t>
            </a:r>
            <a:endParaRPr lang="en-US" altLang="zh-CN" sz="2000" b="1" dirty="0">
              <a:latin typeface="楷体_GB2312" charset="-122"/>
              <a:ea typeface="楷体_GB2312" charset="-122"/>
            </a:endParaRPr>
          </a:p>
          <a:p>
            <a:pPr eaLnBrk="1" hangingPunct="1">
              <a:buNone/>
            </a:pPr>
            <a:endParaRPr lang="zh-CN" altLang="en-US" sz="2000" i="1" u="sng" dirty="0">
              <a:ea typeface="楷体_GB2312" charset="-122"/>
            </a:endParaRPr>
          </a:p>
        </p:txBody>
      </p:sp>
    </p:spTree>
  </p:cSld>
  <p:clrMapOvr>
    <a:masterClrMapping/>
  </p:clrMapOvr>
  <p:transition>
    <p:cover dir="u"/>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1746"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31747" name="Rectangle 3"/>
          <p:cNvSpPr>
            <a:spLocks noGrp="1"/>
          </p:cNvSpPr>
          <p:nvPr>
            <p:ph idx="1"/>
          </p:nvPr>
        </p:nvSpPr>
        <p:spPr>
          <a:ln/>
        </p:spPr>
        <p:txBody>
          <a:bodyPr vert="horz" wrap="square" lIns="91440" tIns="45720" rIns="91440" bIns="45720" anchor="t" anchorCtr="0"/>
          <a:p>
            <a:pPr eaLnBrk="1" hangingPunct="1"/>
            <a:endParaRPr lang="en-US" altLang="zh-CN" b="1" dirty="0">
              <a:latin typeface="楷体_GB2312" charset="-122"/>
              <a:ea typeface="楷体_GB2312" charset="-122"/>
            </a:endParaRPr>
          </a:p>
          <a:p>
            <a:pPr eaLnBrk="1" hangingPunct="1">
              <a:buNone/>
            </a:pPr>
            <a:r>
              <a:rPr lang="en-US" altLang="zh-CN" b="1" dirty="0">
                <a:latin typeface="楷体_GB2312" charset="-122"/>
                <a:ea typeface="楷体_GB2312" charset="-122"/>
              </a:rPr>
              <a:t>   </a:t>
            </a:r>
            <a:r>
              <a:rPr lang="zh-CN" altLang="en-US" b="1" dirty="0">
                <a:latin typeface="楷体_GB2312" charset="-122"/>
                <a:ea typeface="楷体_GB2312" charset="-122"/>
              </a:rPr>
              <a:t>　③单元测验：一个单元学完了，可以自测一下这个单元有哪些主要内容，学完有什么收获，从而及时消化，巩固记忆。</a:t>
            </a:r>
            <a:endParaRPr lang="zh-CN" altLang="en-US" b="1" dirty="0">
              <a:latin typeface="楷体_GB2312" charset="-122"/>
              <a:ea typeface="楷体_GB2312" charset="-122"/>
            </a:endParaRPr>
          </a:p>
          <a:p>
            <a:pPr eaLnBrk="1" hangingPunct="1">
              <a:buNone/>
            </a:pPr>
            <a:r>
              <a:rPr lang="zh-CN" altLang="en-US" b="1" dirty="0">
                <a:latin typeface="楷体_GB2312" charset="-122"/>
                <a:ea typeface="楷体_GB2312" charset="-122"/>
              </a:rPr>
              <a:t>　　</a:t>
            </a:r>
            <a:endParaRPr lang="zh-CN" altLang="en-US" b="1" dirty="0">
              <a:latin typeface="楷体_GB2312" charset="-122"/>
              <a:ea typeface="楷体_GB2312" charset="-122"/>
            </a:endParaRPr>
          </a:p>
          <a:p>
            <a:pPr eaLnBrk="1" hangingPunct="1">
              <a:buNone/>
            </a:pPr>
            <a:r>
              <a:rPr lang="zh-CN" altLang="en-US" b="1" dirty="0">
                <a:latin typeface="楷体_GB2312" charset="-122"/>
                <a:ea typeface="楷体_GB2312" charset="-122"/>
              </a:rPr>
              <a:t>    ④全书测验：一本书学完后，可以翻开目录，逐次回忆内容，在单元测验的基础</a:t>
            </a:r>
            <a:r>
              <a:rPr lang="en-US" altLang="zh-CN" b="1" dirty="0">
                <a:latin typeface="楷体_GB2312" charset="-122"/>
                <a:ea typeface="楷体_GB2312" charset="-122"/>
              </a:rPr>
              <a:t>，</a:t>
            </a:r>
            <a:r>
              <a:rPr lang="zh-CN" altLang="en-US" b="1" dirty="0">
                <a:latin typeface="楷体_GB2312" charset="-122"/>
                <a:ea typeface="楷体_GB2312" charset="-122"/>
              </a:rPr>
              <a:t>全书测验就问题不大了。如果没有时间，可以挑选那些重要内容先进行。</a:t>
            </a:r>
            <a:endParaRPr lang="zh-CN" altLang="en-US" b="1" dirty="0">
              <a:latin typeface="楷体_GB2312" charset="-122"/>
              <a:ea typeface="楷体_GB2312" charset="-122"/>
            </a:endParaRPr>
          </a:p>
          <a:p>
            <a:pPr eaLnBrk="1" hangingPunct="1"/>
            <a:endParaRPr lang="en-US" altLang="zh-CN" dirty="0"/>
          </a:p>
          <a:p>
            <a:pPr eaLnBrk="1" hangingPunct="1"/>
            <a:r>
              <a:rPr lang="zh-CN" altLang="en-US" sz="1800" b="1" u="sng" dirty="0">
                <a:ea typeface="楷体_GB2312" charset="-122"/>
              </a:rPr>
              <a:t>提示：</a:t>
            </a:r>
            <a:r>
              <a:rPr lang="zh-CN" altLang="en-US" sz="1800" u="sng" dirty="0">
                <a:ea typeface="楷体_GB2312" charset="-122"/>
              </a:rPr>
              <a:t>在进行周复习和单元复习时，要通过复习进一步完善预习时的</a:t>
            </a:r>
            <a:r>
              <a:rPr lang="zh-CN" altLang="en-US" sz="1800" b="1" u="sng" dirty="0">
                <a:ea typeface="楷体_GB2312" charset="-122"/>
              </a:rPr>
              <a:t>目录树</a:t>
            </a:r>
            <a:r>
              <a:rPr lang="zh-CN" altLang="en-US" sz="1800" u="sng" dirty="0">
                <a:ea typeface="楷体_GB2312" charset="-122"/>
              </a:rPr>
              <a:t>，使之成为总复习时的检查提纲</a:t>
            </a:r>
            <a:r>
              <a:rPr lang="en-US" altLang="zh-CN" sz="1800" u="sng" dirty="0">
                <a:ea typeface="楷体_GB2312" charset="-122"/>
              </a:rPr>
              <a:t>。</a:t>
            </a:r>
            <a:endParaRPr lang="zh-CN" altLang="en-US" sz="1800" u="sng" dirty="0">
              <a:ea typeface="楷体_GB2312" charset="-122"/>
            </a:endParaRPr>
          </a:p>
          <a:p>
            <a:pPr eaLnBrk="1" hangingPunct="1"/>
            <a:endParaRPr lang="zh-CN" altLang="en-US" sz="2000" dirty="0"/>
          </a:p>
        </p:txBody>
      </p:sp>
    </p:spTree>
  </p:cSld>
  <p:clrMapOvr>
    <a:masterClrMapping/>
  </p:clrMapOvr>
  <p:transition>
    <p:cover dir="u"/>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3794" name="AutoShape 2"/>
          <p:cNvSpPr>
            <a:spLocks noGrp="1"/>
          </p:cNvSpPr>
          <p:nvPr>
            <p:ph type="title"/>
          </p:nvPr>
        </p:nvSpPr>
        <p:spPr>
          <a:prstGeom prst="roundRect">
            <a:avLst>
              <a:gd name="adj" fmla="val 16667"/>
            </a:avLst>
          </a:prstGeom>
          <a:ln/>
        </p:spPr>
        <p:txBody>
          <a:bodyPr vert="horz" wrap="square" lIns="91440" tIns="45720" rIns="91440" bIns="45720" anchor="b" anchorCtr="0"/>
          <a:p>
            <a:pPr eaLnBrk="1" hangingPunct="1"/>
            <a:br>
              <a:rPr lang="zh-CN" altLang="zh-CN" sz="2800" dirty="0"/>
            </a:br>
            <a:r>
              <a:rPr lang="zh-CN" altLang="en-US" sz="2800" dirty="0"/>
              <a:t>作业管理</a:t>
            </a:r>
            <a:endParaRPr lang="zh-CN" altLang="en-US" sz="2800" dirty="0"/>
          </a:p>
        </p:txBody>
      </p:sp>
      <p:sp>
        <p:nvSpPr>
          <p:cNvPr id="33795" name="Rectangle 3"/>
          <p:cNvSpPr>
            <a:spLocks noGrp="1"/>
          </p:cNvSpPr>
          <p:nvPr>
            <p:ph idx="1"/>
          </p:nvPr>
        </p:nvSpPr>
        <p:spPr>
          <a:xfrm>
            <a:off x="250825" y="1557338"/>
            <a:ext cx="8229600" cy="4525962"/>
          </a:xfrm>
          <a:ln/>
        </p:spPr>
        <p:txBody>
          <a:bodyPr vert="horz" wrap="square" lIns="91440" tIns="45720" rIns="91440" bIns="45720" anchor="t" anchorCtr="0"/>
          <a:p>
            <a:pPr eaLnBrk="1" hangingPunct="1">
              <a:buNone/>
            </a:pPr>
            <a:endParaRPr lang="zh-CN" altLang="en-US" dirty="0"/>
          </a:p>
          <a:p>
            <a:pPr eaLnBrk="1" hangingPunct="1">
              <a:buNone/>
            </a:pPr>
            <a:r>
              <a:rPr lang="zh-CN" altLang="en-US" b="1" dirty="0"/>
              <a:t>作业管理的要求：</a:t>
            </a:r>
            <a:endParaRPr lang="zh-CN" altLang="en-US" b="1" dirty="0"/>
          </a:p>
          <a:p>
            <a:pPr eaLnBrk="1" hangingPunct="1"/>
            <a:r>
              <a:rPr lang="en-US" altLang="zh-CN" dirty="0"/>
              <a:t>1</a:t>
            </a:r>
            <a:r>
              <a:rPr lang="zh-CN" altLang="en-US" dirty="0"/>
              <a:t>、不复习不作业。每次都要坚持先复习所学内容</a:t>
            </a:r>
            <a:r>
              <a:rPr lang="en-US" altLang="zh-CN" dirty="0"/>
              <a:t>，</a:t>
            </a:r>
            <a:r>
              <a:rPr lang="zh-CN" altLang="en-US" dirty="0"/>
              <a:t>全部弄懂所学内容后，再写作业</a:t>
            </a:r>
            <a:endParaRPr lang="zh-CN" altLang="en-US" dirty="0"/>
          </a:p>
          <a:p>
            <a:pPr eaLnBrk="1" hangingPunct="1"/>
            <a:r>
              <a:rPr lang="en-US" altLang="zh-CN" dirty="0"/>
              <a:t>2</a:t>
            </a:r>
            <a:r>
              <a:rPr lang="zh-CN" altLang="en-US" dirty="0"/>
              <a:t>、不计时不作业。每次写作业都要计时。</a:t>
            </a:r>
            <a:endParaRPr lang="en-US" altLang="zh-CN" dirty="0"/>
          </a:p>
          <a:p>
            <a:pPr eaLnBrk="1" hangingPunct="1"/>
            <a:r>
              <a:rPr lang="en-US" altLang="zh-CN" dirty="0"/>
              <a:t>3</a:t>
            </a:r>
            <a:r>
              <a:rPr lang="zh-CN" altLang="en-US" dirty="0"/>
              <a:t>、不检查不作业。每次写作业后都要坚持检查。</a:t>
            </a:r>
            <a:endParaRPr lang="zh-CN" altLang="en-US" dirty="0"/>
          </a:p>
          <a:p>
            <a:pPr eaLnBrk="1" hangingPunct="1"/>
            <a:r>
              <a:rPr lang="en-US" altLang="zh-CN" dirty="0"/>
              <a:t>4</a:t>
            </a:r>
            <a:r>
              <a:rPr lang="zh-CN" altLang="en-US" dirty="0"/>
              <a:t>、不小结不作业。每次写作业以后对自己写作业的情况做个小结。（记录作业用时，作业过程中遇到的问题，检查出的正错率等</a:t>
            </a:r>
            <a:r>
              <a:rPr lang="en-US" altLang="zh-CN" dirty="0"/>
              <a:t>情况</a:t>
            </a:r>
            <a:r>
              <a:rPr lang="zh-CN" altLang="en-US" dirty="0"/>
              <a:t>）</a:t>
            </a:r>
            <a:endParaRPr lang="zh-CN" altLang="en-US" dirty="0"/>
          </a:p>
          <a:p>
            <a:pPr eaLnBrk="1" hangingPunct="1"/>
            <a:endParaRPr lang="zh-CN" altLang="en-US" b="1" dirty="0"/>
          </a:p>
        </p:txBody>
      </p:sp>
    </p:spTree>
  </p:cSld>
  <p:clrMapOvr>
    <a:masterClrMapping/>
  </p:clrMapOvr>
  <p:transition>
    <p:cover dir="u"/>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4818" name="Rectangle 2"/>
          <p:cNvSpPr>
            <a:spLocks noGrp="1"/>
          </p:cNvSpPr>
          <p:nvPr>
            <p:ph type="title"/>
          </p:nvPr>
        </p:nvSpPr>
        <p:spPr>
          <a:xfrm>
            <a:off x="496888" y="244475"/>
            <a:ext cx="8089900" cy="676275"/>
          </a:xfrm>
          <a:ln/>
        </p:spPr>
        <p:txBody>
          <a:bodyPr vert="horz" wrap="square" lIns="91440" tIns="45720" rIns="91440" bIns="45720" anchor="b" anchorCtr="0"/>
          <a:p>
            <a:pPr eaLnBrk="1" hangingPunct="1"/>
            <a:r>
              <a:rPr lang="en-US" altLang="zh-CN" b="0" dirty="0"/>
              <a:t>两点</a:t>
            </a:r>
            <a:r>
              <a:rPr lang="zh-CN" altLang="en-US" b="0" dirty="0"/>
              <a:t>提示：</a:t>
            </a:r>
            <a:endParaRPr lang="zh-CN" altLang="en-US" b="0" dirty="0"/>
          </a:p>
        </p:txBody>
      </p:sp>
      <p:sp>
        <p:nvSpPr>
          <p:cNvPr id="34819" name="Rectangle 3"/>
          <p:cNvSpPr>
            <a:spLocks noGrp="1"/>
          </p:cNvSpPr>
          <p:nvPr>
            <p:ph idx="1"/>
          </p:nvPr>
        </p:nvSpPr>
        <p:spPr>
          <a:ln/>
        </p:spPr>
        <p:txBody>
          <a:bodyPr vert="horz" wrap="square" lIns="91440" tIns="45720" rIns="91440" bIns="45720" anchor="t" anchorCtr="0"/>
          <a:p>
            <a:pPr eaLnBrk="1" hangingPunct="1"/>
            <a:endParaRPr lang="en-US" altLang="zh-CN" b="1" dirty="0"/>
          </a:p>
          <a:p>
            <a:pPr eaLnBrk="1" hangingPunct="1"/>
            <a:endParaRPr lang="en-US" altLang="zh-CN" b="1" dirty="0"/>
          </a:p>
          <a:p>
            <a:pPr eaLnBrk="1" hangingPunct="1"/>
            <a:r>
              <a:rPr lang="zh-CN" altLang="en-US" dirty="0"/>
              <a:t>1、</a:t>
            </a:r>
            <a:r>
              <a:rPr lang="zh-CN" altLang="en-US" dirty="0">
                <a:latin typeface="楷体_GB2312" charset="-122"/>
                <a:ea typeface="新宋体" panose="02010609030101010101" charset="-122"/>
              </a:rPr>
              <a:t>要特别注重计时</a:t>
            </a:r>
            <a:r>
              <a:rPr lang="en-US" altLang="zh-CN" dirty="0">
                <a:latin typeface="楷体_GB2312" charset="-122"/>
                <a:ea typeface="新宋体" panose="02010609030101010101" charset="-122"/>
              </a:rPr>
              <a:t>作业</a:t>
            </a:r>
            <a:r>
              <a:rPr lang="zh-CN" altLang="en-US" dirty="0">
                <a:latin typeface="楷体_GB2312" charset="-122"/>
                <a:ea typeface="新宋体" panose="02010609030101010101" charset="-122"/>
              </a:rPr>
              <a:t>。每次都要记录完成作业需用的时间，以</a:t>
            </a:r>
            <a:r>
              <a:rPr lang="en-US" altLang="zh-CN" dirty="0">
                <a:latin typeface="楷体_GB2312" charset="-122"/>
                <a:ea typeface="新宋体" panose="02010609030101010101" charset="-122"/>
              </a:rPr>
              <a:t>培养</a:t>
            </a:r>
            <a:r>
              <a:rPr lang="en-US" altLang="zh-CN" dirty="0">
                <a:ea typeface="新宋体" panose="02010609030101010101" charset="-122"/>
              </a:rPr>
              <a:t>集中精力</a:t>
            </a:r>
            <a:r>
              <a:rPr lang="zh-CN" altLang="en-US" dirty="0">
                <a:ea typeface="新宋体" panose="02010609030101010101" charset="-122"/>
              </a:rPr>
              <a:t>的习惯和提高效率的意识。</a:t>
            </a:r>
            <a:endParaRPr lang="zh-CN" altLang="en-US" dirty="0">
              <a:ea typeface="新宋体" panose="02010609030101010101" charset="-122"/>
            </a:endParaRPr>
          </a:p>
          <a:p>
            <a:pPr eaLnBrk="1" hangingPunct="1">
              <a:buNone/>
            </a:pPr>
            <a:r>
              <a:rPr lang="zh-CN" altLang="en-US" b="1" i="1" dirty="0">
                <a:latin typeface="楷体_GB2312" charset="-122"/>
                <a:ea typeface="楷体_GB2312" charset="-122"/>
              </a:rPr>
              <a:t>     </a:t>
            </a:r>
            <a:endParaRPr lang="en-US" altLang="zh-CN" b="1" i="1" dirty="0">
              <a:latin typeface="楷体_GB2312" charset="-122"/>
              <a:ea typeface="楷体_GB2312" charset="-122"/>
            </a:endParaRPr>
          </a:p>
          <a:p>
            <a:pPr eaLnBrk="1" hangingPunct="1"/>
            <a:r>
              <a:rPr lang="zh-CN" altLang="en-US" b="1" i="1" dirty="0">
                <a:latin typeface="楷体_GB2312" charset="-122"/>
                <a:ea typeface="楷体_GB2312" charset="-122"/>
              </a:rPr>
              <a:t> </a:t>
            </a:r>
            <a:r>
              <a:rPr lang="zh-CN" altLang="en-US" dirty="0">
                <a:latin typeface="楷体_GB2312" charset="-122"/>
                <a:ea typeface="楷体_GB2312" charset="-122"/>
              </a:rPr>
              <a:t>2、</a:t>
            </a:r>
            <a:r>
              <a:rPr lang="en-US" altLang="zh-CN" dirty="0">
                <a:latin typeface="楷体_GB2312" charset="-122"/>
                <a:ea typeface="楷体_GB2312" charset="-122"/>
              </a:rPr>
              <a:t>从开始到结束，每一阶段的学习至少要坚持</a:t>
            </a:r>
            <a:r>
              <a:rPr lang="zh-CN" altLang="en-US" dirty="0">
                <a:latin typeface="楷体_GB2312" charset="-122"/>
                <a:ea typeface="楷体_GB2312" charset="-122"/>
              </a:rPr>
              <a:t>40分钟，如果坚持不好，可以请家长坐在身边陪同，</a:t>
            </a:r>
            <a:r>
              <a:rPr lang="en-US" altLang="zh-CN" dirty="0">
                <a:latin typeface="楷体_GB2312" charset="-122"/>
                <a:ea typeface="楷体_GB2312" charset="-122"/>
              </a:rPr>
              <a:t>或者请同桌、同组的同学相互监督。（研究表明</a:t>
            </a:r>
            <a:r>
              <a:rPr lang="zh-CN" altLang="en-US" dirty="0">
                <a:latin typeface="楷体_GB2312" charset="-122"/>
                <a:ea typeface="楷体_GB2312" charset="-122"/>
              </a:rPr>
              <a:t>：</a:t>
            </a:r>
            <a:r>
              <a:rPr lang="en-US" altLang="zh-CN" dirty="0">
                <a:latin typeface="楷体_GB2312" charset="-122"/>
                <a:ea typeface="楷体_GB2312" charset="-122"/>
              </a:rPr>
              <a:t>中学生</a:t>
            </a:r>
            <a:r>
              <a:rPr lang="zh-CN" altLang="en-US" dirty="0">
                <a:latin typeface="楷体_GB2312" charset="-122"/>
                <a:ea typeface="楷体_GB2312" charset="-122"/>
              </a:rPr>
              <a:t>完全有能力坚持40分钟</a:t>
            </a:r>
            <a:r>
              <a:rPr lang="en-US" altLang="zh-CN" dirty="0">
                <a:latin typeface="楷体_GB2312" charset="-122"/>
                <a:ea typeface="楷体_GB2312" charset="-122"/>
              </a:rPr>
              <a:t>的</a:t>
            </a:r>
            <a:r>
              <a:rPr lang="zh-CN" altLang="en-US" dirty="0">
                <a:latin typeface="楷体_GB2312" charset="-122"/>
                <a:ea typeface="楷体_GB2312" charset="-122"/>
              </a:rPr>
              <a:t>学习。</a:t>
            </a:r>
            <a:r>
              <a:rPr lang="en-US" altLang="zh-CN" dirty="0">
                <a:latin typeface="楷体_GB2312" charset="-122"/>
                <a:ea typeface="楷体_GB2312" charset="-122"/>
              </a:rPr>
              <a:t>）</a:t>
            </a:r>
            <a:endParaRPr lang="en-US" altLang="zh-CN" dirty="0">
              <a:latin typeface="楷体_GB2312" charset="-122"/>
              <a:ea typeface="楷体_GB2312" charset="-122"/>
            </a:endParaRPr>
          </a:p>
          <a:p>
            <a:pPr eaLnBrk="1" hangingPunct="1"/>
            <a:endParaRPr lang="zh-CN" altLang="en-US" dirty="0"/>
          </a:p>
        </p:txBody>
      </p:sp>
    </p:spTree>
  </p:cSld>
  <p:clrMapOvr>
    <a:masterClrMapping/>
  </p:clrMapOvr>
  <p:transition>
    <p:cover dir="u"/>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6866" name="AutoShape 2"/>
          <p:cNvSpPr>
            <a:spLocks noGrp="1"/>
          </p:cNvSpPr>
          <p:nvPr>
            <p:ph type="title"/>
          </p:nvPr>
        </p:nvSpPr>
        <p:spPr>
          <a:prstGeom prst="roundRect">
            <a:avLst>
              <a:gd name="adj" fmla="val 16667"/>
            </a:avLst>
          </a:prstGeom>
          <a:ln/>
        </p:spPr>
        <p:txBody>
          <a:bodyPr vert="horz" wrap="square" lIns="91440" tIns="45720" rIns="91440" bIns="45720" anchor="b" anchorCtr="0"/>
          <a:p>
            <a:pPr eaLnBrk="1" hangingPunct="1"/>
            <a:r>
              <a:rPr lang="zh-CN" altLang="en-US" dirty="0"/>
              <a:t> 错题管理</a:t>
            </a:r>
            <a:endParaRPr lang="zh-CN" altLang="en-US" dirty="0"/>
          </a:p>
        </p:txBody>
      </p:sp>
      <p:sp>
        <p:nvSpPr>
          <p:cNvPr id="37891" name="Rectangle 3"/>
          <p:cNvSpPr>
            <a:spLocks noGrp="1"/>
          </p:cNvSpPr>
          <p:nvPr>
            <p:ph idx="1"/>
          </p:nvPr>
        </p:nvSpPr>
        <p:spPr>
          <a:ln/>
        </p:spPr>
        <p:txBody>
          <a:bodyPr vert="horz" wrap="square" lIns="91440" tIns="45720" rIns="91440" bIns="45720" anchor="t" anchorCtr="0"/>
          <a:p>
            <a:pPr algn="just" eaLnBrk="1" hangingPunct="1"/>
            <a:endParaRPr lang="zh-CN" altLang="en-US" b="1" dirty="0"/>
          </a:p>
          <a:p>
            <a:pPr algn="just" eaLnBrk="1" hangingPunct="1">
              <a:buNone/>
            </a:pPr>
            <a:r>
              <a:rPr lang="zh-CN" altLang="en-US" b="1" dirty="0"/>
              <a:t>    </a:t>
            </a:r>
            <a:r>
              <a:rPr lang="en-US" altLang="zh-CN" b="1" dirty="0"/>
              <a:t>       </a:t>
            </a:r>
            <a:r>
              <a:rPr lang="zh-CN" altLang="en-US" sz="2800" b="1" dirty="0">
                <a:ea typeface="楷体" panose="02010609060101010101" pitchFamily="49" charset="-122"/>
              </a:rPr>
              <a:t>作业中出现错误，是每个同学都难以避免的。出现错误并不可怕。有错误说明我们知识掌握的还不牢固，或者做题步骤还不规范，做题时还不够细心、认真。只要能从错误中找到自己学习中的薄弱环节</a:t>
            </a:r>
            <a:r>
              <a:rPr lang="en-US" altLang="zh-CN" sz="2800" b="1" dirty="0">
                <a:ea typeface="楷体" panose="02010609060101010101" pitchFamily="49" charset="-122"/>
              </a:rPr>
              <a:t>，并采取相应方法及时予以矫正，那就把坏事变成了好事。</a:t>
            </a:r>
            <a:endParaRPr lang="en-US" altLang="zh-CN" sz="2800" b="1" dirty="0">
              <a:ea typeface="楷体" panose="02010609060101010101" pitchFamily="49" charset="-122"/>
            </a:endParaRPr>
          </a:p>
          <a:p>
            <a:pPr algn="just" eaLnBrk="1" hangingPunct="1">
              <a:buNone/>
            </a:pPr>
            <a:endParaRPr lang="zh-CN" altLang="en-US" b="1" dirty="0"/>
          </a:p>
          <a:p>
            <a:pPr algn="just" eaLnBrk="1" hangingPunct="1">
              <a:buNone/>
            </a:pPr>
            <a:r>
              <a:rPr lang="zh-CN" altLang="en-US" b="1" dirty="0"/>
              <a:t>          对待错题态度的差异就会造成学习成绩的差异。要想一步一个脚印，扎扎实实的把学习成绩搞上去，就必须重视错题管理。</a:t>
            </a:r>
            <a:r>
              <a:rPr lang="zh-CN" altLang="en-US" dirty="0"/>
              <a:t> </a:t>
            </a:r>
            <a:endParaRPr lang="en-US" altLang="zh-CN" sz="2800" b="1" dirty="0">
              <a:ea typeface="楷体" panose="02010609060101010101" pitchFamily="49" charset="-122"/>
            </a:endParaRPr>
          </a:p>
          <a:p>
            <a:pPr algn="just" eaLnBrk="1" hangingPunct="1">
              <a:buNone/>
            </a:pPr>
            <a:r>
              <a:rPr lang="zh-CN" altLang="en-US" sz="2800" b="1" dirty="0">
                <a:ea typeface="楷体" panose="02010609060101010101" pitchFamily="49" charset="-122"/>
              </a:rPr>
              <a:t>       </a:t>
            </a:r>
            <a:endParaRPr lang="zh-CN" altLang="en-US" sz="2800" b="1" dirty="0">
              <a:ea typeface="楷体" panose="02010609060101010101" pitchFamily="49" charset="-122"/>
            </a:endParaRPr>
          </a:p>
        </p:txBody>
      </p:sp>
      <p:sp>
        <p:nvSpPr>
          <p:cNvPr id="36868" name="Text Box 4"/>
          <p:cNvSpPr txBox="1"/>
          <p:nvPr/>
        </p:nvSpPr>
        <p:spPr>
          <a:xfrm>
            <a:off x="9436100" y="890588"/>
            <a:ext cx="639763" cy="365125"/>
          </a:xfrm>
          <a:prstGeom prst="rect">
            <a:avLst/>
          </a:prstGeom>
          <a:noFill/>
          <a:ln w="9525">
            <a:noFill/>
          </a:ln>
        </p:spPr>
        <p:txBody>
          <a:bodyPr wrap="none">
            <a:spAutoFit/>
          </a:bodyPr>
          <a:p>
            <a:r>
              <a:rPr lang="zh-CN" altLang="en-US" dirty="0">
                <a:latin typeface="Arial" panose="020B0604020202020204" pitchFamily="34" charset="0"/>
              </a:rPr>
              <a:t>管理</a:t>
            </a:r>
            <a:endParaRPr lang="zh-CN" altLang="en-US" dirty="0">
              <a:latin typeface="Arial" panose="020B0604020202020204" pitchFamily="34" charset="0"/>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7891">
                                            <p:txEl>
                                              <p:charRg st="1" end="127"/>
                                            </p:txEl>
                                          </p:spTgt>
                                        </p:tgtEl>
                                        <p:attrNameLst>
                                          <p:attrName>style.visibility</p:attrName>
                                        </p:attrNameLst>
                                      </p:cBhvr>
                                      <p:to>
                                        <p:strVal val="visible"/>
                                      </p:to>
                                    </p:set>
                                    <p:anim calcmode="discrete" valueType="clr">
                                      <p:cBhvr override="childStyle">
                                        <p:cTn id="7" dur="80"/>
                                        <p:tgtEl>
                                          <p:spTgt spid="37891">
                                            <p:txEl>
                                              <p:charRg st="1" end="127"/>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7891">
                                            <p:txEl>
                                              <p:charRg st="1" end="127"/>
                                            </p:txEl>
                                          </p:spTgt>
                                        </p:tgtEl>
                                        <p:attrNameLst>
                                          <p:attrName>fillcolor</p:attrName>
                                        </p:attrNameLst>
                                      </p:cBhvr>
                                      <p:tavLst>
                                        <p:tav tm="0">
                                          <p:val>
                                            <p:clrVal>
                                              <a:schemeClr val="accent2"/>
                                            </p:clrVal>
                                          </p:val>
                                        </p:tav>
                                        <p:tav tm="50000">
                                          <p:val>
                                            <p:clrVal>
                                              <a:schemeClr val="hlink"/>
                                            </p:clrVal>
                                          </p:val>
                                        </p:tav>
                                      </p:tavLst>
                                    </p:anim>
                                    <p:set>
                                      <p:cBhvr>
                                        <p:cTn id="9" dur="80"/>
                                        <p:tgtEl>
                                          <p:spTgt spid="37891">
                                            <p:txEl>
                                              <p:charRg st="1" end="127"/>
                                            </p:txEl>
                                          </p:spTgt>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37891">
                                            <p:txEl>
                                              <p:charRg st="128" end="194"/>
                                            </p:txEl>
                                          </p:spTgt>
                                        </p:tgtEl>
                                        <p:attrNameLst>
                                          <p:attrName>style.visibility</p:attrName>
                                        </p:attrNameLst>
                                      </p:cBhvr>
                                      <p:to>
                                        <p:strVal val="visible"/>
                                      </p:to>
                                    </p:set>
                                    <p:anim calcmode="discrete" valueType="clr">
                                      <p:cBhvr override="childStyle">
                                        <p:cTn id="14" dur="80"/>
                                        <p:tgtEl>
                                          <p:spTgt spid="37891">
                                            <p:txEl>
                                              <p:charRg st="128" end="19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37891">
                                            <p:txEl>
                                              <p:charRg st="128" end="194"/>
                                            </p:txEl>
                                          </p:spTgt>
                                        </p:tgtEl>
                                        <p:attrNameLst>
                                          <p:attrName>fillcolor</p:attrName>
                                        </p:attrNameLst>
                                      </p:cBhvr>
                                      <p:tavLst>
                                        <p:tav tm="0">
                                          <p:val>
                                            <p:clrVal>
                                              <a:schemeClr val="accent2"/>
                                            </p:clrVal>
                                          </p:val>
                                        </p:tav>
                                        <p:tav tm="50000">
                                          <p:val>
                                            <p:clrVal>
                                              <a:schemeClr val="hlink"/>
                                            </p:clrVal>
                                          </p:val>
                                        </p:tav>
                                      </p:tavLst>
                                    </p:anim>
                                    <p:set>
                                      <p:cBhvr>
                                        <p:cTn id="16" dur="80"/>
                                        <p:tgtEl>
                                          <p:spTgt spid="37891">
                                            <p:txEl>
                                              <p:charRg st="128" end="194"/>
                                            </p:txEl>
                                          </p:spTgt>
                                        </p:tgtEl>
                                        <p:attrNameLst>
                                          <p:attrName>fill.type</p:attrName>
                                        </p:attrNameLst>
                                      </p:cBhvr>
                                      <p:to>
                                        <p:strVal val="solid"/>
                                      </p:to>
                                    </p:set>
                                  </p:childTnLst>
                                </p:cTn>
                              </p:par>
                            </p:childTnLst>
                          </p:cTn>
                        </p:par>
                      </p:childTnLst>
                    </p:cTn>
                  </p:par>
                  <p:par>
                    <p:cTn id="17" fill="hold">
                      <p:stCondLst>
                        <p:cond delay="indefinite"/>
                      </p:stCondLst>
                      <p:childTnLst>
                        <p:par>
                          <p:cTn id="18" fill="hold">
                            <p:stCondLst>
                              <p:cond delay="0"/>
                            </p:stCondLst>
                            <p:childTnLst>
                              <p:par>
                                <p:cTn id="19" presetID="27" presetClass="entr" presetSubtype="0" fill="hold" nodeType="clickEffect">
                                  <p:stCondLst>
                                    <p:cond delay="0"/>
                                  </p:stCondLst>
                                  <p:iterate type="lt">
                                    <p:tmPct val="50000"/>
                                  </p:iterate>
                                  <p:childTnLst>
                                    <p:set>
                                      <p:cBhvr>
                                        <p:cTn id="20" dur="1" fill="hold">
                                          <p:stCondLst>
                                            <p:cond delay="0"/>
                                          </p:stCondLst>
                                        </p:cTn>
                                        <p:tgtEl>
                                          <p:spTgt spid="37891">
                                            <p:txEl>
                                              <p:charRg st="194" end="202"/>
                                            </p:txEl>
                                          </p:spTgt>
                                        </p:tgtEl>
                                        <p:attrNameLst>
                                          <p:attrName>style.visibility</p:attrName>
                                        </p:attrNameLst>
                                      </p:cBhvr>
                                      <p:to>
                                        <p:strVal val="visible"/>
                                      </p:to>
                                    </p:set>
                                    <p:anim calcmode="discrete" valueType="clr">
                                      <p:cBhvr override="childStyle">
                                        <p:cTn id="21" dur="80"/>
                                        <p:tgtEl>
                                          <p:spTgt spid="37891">
                                            <p:txEl>
                                              <p:charRg st="194" end="20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2" dur="80"/>
                                        <p:tgtEl>
                                          <p:spTgt spid="37891">
                                            <p:txEl>
                                              <p:charRg st="194" end="202"/>
                                            </p:txEl>
                                          </p:spTgt>
                                        </p:tgtEl>
                                        <p:attrNameLst>
                                          <p:attrName>fillcolor</p:attrName>
                                        </p:attrNameLst>
                                      </p:cBhvr>
                                      <p:tavLst>
                                        <p:tav tm="0">
                                          <p:val>
                                            <p:clrVal>
                                              <a:schemeClr val="accent2"/>
                                            </p:clrVal>
                                          </p:val>
                                        </p:tav>
                                        <p:tav tm="50000">
                                          <p:val>
                                            <p:clrVal>
                                              <a:schemeClr val="hlink"/>
                                            </p:clrVal>
                                          </p:val>
                                        </p:tav>
                                      </p:tavLst>
                                    </p:anim>
                                    <p:set>
                                      <p:cBhvr>
                                        <p:cTn id="23" dur="80"/>
                                        <p:tgtEl>
                                          <p:spTgt spid="37891">
                                            <p:txEl>
                                              <p:charRg st="194" end="20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7890" name="Rectangle 2"/>
          <p:cNvSpPr>
            <a:spLocks noGrp="1"/>
          </p:cNvSpPr>
          <p:nvPr>
            <p:ph type="title"/>
          </p:nvPr>
        </p:nvSpPr>
        <p:spPr>
          <a:ln/>
        </p:spPr>
        <p:txBody>
          <a:bodyPr vert="horz" wrap="square" lIns="91440" tIns="45720" rIns="91440" bIns="45720" anchor="b" anchorCtr="0"/>
          <a:p>
            <a:pPr eaLnBrk="1" hangingPunct="1"/>
            <a:r>
              <a:rPr lang="zh-CN" altLang="en-US" dirty="0"/>
              <a:t>错题管理的内容：</a:t>
            </a:r>
            <a:endParaRPr lang="zh-CN" altLang="en-US" dirty="0"/>
          </a:p>
        </p:txBody>
      </p:sp>
      <p:sp>
        <p:nvSpPr>
          <p:cNvPr id="37891" name="Rectangle 3"/>
          <p:cNvSpPr>
            <a:spLocks noGrp="1"/>
          </p:cNvSpPr>
          <p:nvPr>
            <p:ph idx="1"/>
          </p:nvPr>
        </p:nvSpPr>
        <p:spPr>
          <a:ln/>
        </p:spPr>
        <p:txBody>
          <a:bodyPr vert="horz" wrap="square" lIns="91440" tIns="45720" rIns="91440" bIns="45720" anchor="t" anchorCtr="0"/>
          <a:p>
            <a:pPr algn="just" eaLnBrk="1" hangingPunct="1"/>
            <a:endParaRPr lang="en-US" altLang="zh-CN" dirty="0"/>
          </a:p>
          <a:p>
            <a:pPr algn="just" eaLnBrk="1" hangingPunct="1">
              <a:buNone/>
            </a:pPr>
            <a:r>
              <a:rPr lang="zh-CN" altLang="en-US" dirty="0"/>
              <a:t>（一） 、建立错题本</a:t>
            </a:r>
            <a:r>
              <a:rPr lang="en-US" altLang="zh-CN" dirty="0"/>
              <a:t>、</a:t>
            </a:r>
            <a:r>
              <a:rPr lang="zh-CN" altLang="en-US" dirty="0"/>
              <a:t>难题本</a:t>
            </a:r>
            <a:r>
              <a:rPr lang="en-US" altLang="zh-CN" dirty="0"/>
              <a:t>（大横格本）</a:t>
            </a:r>
            <a:endParaRPr lang="en-US" altLang="zh-CN" dirty="0"/>
          </a:p>
          <a:p>
            <a:pPr eaLnBrk="1" hangingPunct="1"/>
            <a:endParaRPr lang="en-US" altLang="zh-CN" dirty="0"/>
          </a:p>
          <a:p>
            <a:pPr eaLnBrk="1" hangingPunct="1"/>
            <a:r>
              <a:rPr lang="en-US" altLang="zh-CN" dirty="0"/>
              <a:t>1</a:t>
            </a:r>
            <a:r>
              <a:rPr lang="zh-CN" altLang="en-US" dirty="0"/>
              <a:t>、原题</a:t>
            </a:r>
            <a:endParaRPr lang="zh-CN" altLang="en-US" dirty="0"/>
          </a:p>
          <a:p>
            <a:pPr eaLnBrk="1" hangingPunct="1"/>
            <a:r>
              <a:rPr lang="en-US" altLang="zh-CN" dirty="0"/>
              <a:t>2</a:t>
            </a:r>
            <a:r>
              <a:rPr lang="zh-CN" altLang="en-US" dirty="0"/>
              <a:t>、错因</a:t>
            </a:r>
            <a:r>
              <a:rPr lang="en-US" altLang="zh-CN" dirty="0"/>
              <a:t>（</a:t>
            </a:r>
            <a:r>
              <a:rPr lang="zh-CN" altLang="en-US" dirty="0"/>
              <a:t>难因）</a:t>
            </a:r>
            <a:endParaRPr lang="en-US" altLang="zh-CN" dirty="0"/>
          </a:p>
          <a:p>
            <a:pPr eaLnBrk="1" hangingPunct="1"/>
            <a:r>
              <a:rPr lang="en-US" altLang="zh-CN" dirty="0"/>
              <a:t>3</a:t>
            </a:r>
            <a:r>
              <a:rPr lang="zh-CN" altLang="en-US" dirty="0"/>
              <a:t>、正确的做法</a:t>
            </a:r>
            <a:endParaRPr lang="zh-CN" altLang="en-US" dirty="0"/>
          </a:p>
          <a:p>
            <a:pPr eaLnBrk="1" hangingPunct="1"/>
            <a:r>
              <a:rPr lang="zh-CN" altLang="en-US" dirty="0"/>
              <a:t>4、涉及的知识点</a:t>
            </a:r>
            <a:endParaRPr lang="zh-CN" altLang="en-US" dirty="0"/>
          </a:p>
          <a:p>
            <a:pPr eaLnBrk="1" hangingPunct="1"/>
            <a:r>
              <a:rPr lang="zh-CN" altLang="en-US" dirty="0"/>
              <a:t>5、举一反三（一个单元学习结束后</a:t>
            </a:r>
            <a:r>
              <a:rPr lang="en-US" altLang="zh-CN" dirty="0"/>
              <a:t>，</a:t>
            </a:r>
            <a:r>
              <a:rPr lang="zh-CN" altLang="en-US" dirty="0"/>
              <a:t>把不同类型的错题分门别类进行整理，看看自己对哪种类型的题目比较生疏，然后总结并掌握这类题目的正确做法。 </a:t>
            </a:r>
            <a:r>
              <a:rPr lang="en-US" altLang="zh-CN" dirty="0"/>
              <a:t>）</a:t>
            </a:r>
            <a:endParaRPr lang="en-US" altLang="zh-CN" dirty="0"/>
          </a:p>
          <a:p>
            <a:pPr eaLnBrk="1" hangingPunct="1"/>
            <a:endParaRPr lang="zh-CN" altLang="en-US" dirty="0"/>
          </a:p>
        </p:txBody>
      </p:sp>
    </p:spTree>
  </p:cSld>
  <p:clrMapOvr>
    <a:masterClrMapping/>
  </p:clrMapOvr>
  <p:transition>
    <p:cover dir="u"/>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39938" name="Rectangle 2"/>
          <p:cNvSpPr>
            <a:spLocks noGrp="1"/>
          </p:cNvSpPr>
          <p:nvPr>
            <p:ph type="title"/>
          </p:nvPr>
        </p:nvSpPr>
        <p:spPr>
          <a:prstGeom prst="roundRect">
            <a:avLst>
              <a:gd name="adj" fmla="val 16667"/>
            </a:avLst>
          </a:prstGeom>
          <a:ln/>
        </p:spPr>
        <p:txBody>
          <a:bodyPr vert="horz" wrap="square" lIns="91440" tIns="45720" rIns="91440" bIns="45720" anchor="b" anchorCtr="0"/>
          <a:p>
            <a:pPr eaLnBrk="1" hangingPunct="1"/>
            <a:endParaRPr lang="en-US" altLang="zh-CN" dirty="0"/>
          </a:p>
        </p:txBody>
      </p:sp>
      <p:sp>
        <p:nvSpPr>
          <p:cNvPr id="38915" name="Rectangle 3"/>
          <p:cNvSpPr>
            <a:spLocks noGrp="1"/>
          </p:cNvSpPr>
          <p:nvPr>
            <p:ph idx="1"/>
          </p:nvPr>
        </p:nvSpPr>
        <p:spPr>
          <a:ln/>
        </p:spPr>
        <p:txBody>
          <a:bodyPr vert="horz" wrap="square" lIns="91440" tIns="45720" rIns="91440" bIns="45720" anchor="t" anchorCtr="0"/>
          <a:p>
            <a:pPr eaLnBrk="1" hangingPunct="1">
              <a:buNone/>
            </a:pPr>
            <a:endParaRPr lang="en-US" altLang="zh-CN" dirty="0"/>
          </a:p>
          <a:p>
            <a:pPr eaLnBrk="1" hangingPunct="1">
              <a:buNone/>
            </a:pPr>
            <a:r>
              <a:rPr lang="zh-CN" altLang="en-US" dirty="0"/>
              <a:t>（二</a:t>
            </a:r>
            <a:r>
              <a:rPr lang="en-US" altLang="zh-CN" dirty="0"/>
              <a:t>）、复习、巩固。</a:t>
            </a:r>
            <a:endParaRPr lang="en-US" altLang="zh-CN" dirty="0"/>
          </a:p>
          <a:p>
            <a:pPr eaLnBrk="1" hangingPunct="1"/>
            <a:endParaRPr lang="en-US" altLang="zh-CN" dirty="0"/>
          </a:p>
          <a:p>
            <a:pPr eaLnBrk="1" hangingPunct="1">
              <a:buNone/>
            </a:pPr>
            <a:r>
              <a:rPr lang="zh-CN" altLang="en-US" dirty="0"/>
              <a:t>  1、及时复习：隔三、五天</a:t>
            </a:r>
            <a:r>
              <a:rPr lang="en-US" altLang="zh-CN" dirty="0"/>
              <a:t>看着原题，想一下解题思路。</a:t>
            </a:r>
            <a:r>
              <a:rPr lang="zh-CN" altLang="en-US" dirty="0"/>
              <a:t>连续三次都能准确、迅速回想起来的，视为已熟练掌握。做出标记。回想不起来或者印象模糊的要再重做一遍。每次复习都要</a:t>
            </a:r>
            <a:r>
              <a:rPr lang="en-US" altLang="zh-CN" dirty="0"/>
              <a:t>记下复习的次数、</a:t>
            </a:r>
            <a:r>
              <a:rPr lang="zh-CN" altLang="en-US" dirty="0"/>
              <a:t> 时间。</a:t>
            </a:r>
            <a:endParaRPr lang="zh-CN" altLang="en-US" dirty="0"/>
          </a:p>
          <a:p>
            <a:pPr eaLnBrk="1" hangingPunct="1">
              <a:buNone/>
            </a:pPr>
            <a:r>
              <a:rPr lang="zh-CN" altLang="en-US" dirty="0"/>
              <a:t>  2、</a:t>
            </a:r>
            <a:r>
              <a:rPr lang="en-US" altLang="zh-CN" dirty="0"/>
              <a:t>制作</a:t>
            </a:r>
            <a:r>
              <a:rPr lang="zh-CN" altLang="en-US" dirty="0"/>
              <a:t>试卷：</a:t>
            </a:r>
            <a:r>
              <a:rPr lang="en-US" altLang="zh-CN" dirty="0"/>
              <a:t>把</a:t>
            </a:r>
            <a:r>
              <a:rPr lang="zh-CN" altLang="en-US" dirty="0"/>
              <a:t>复习三次以上仍不能熟练掌握的错题</a:t>
            </a:r>
            <a:r>
              <a:rPr lang="en-US" altLang="zh-CN" dirty="0"/>
              <a:t>、难题，制作成考卷样式，每隔20</a:t>
            </a:r>
            <a:r>
              <a:rPr lang="zh-CN" altLang="en-US" dirty="0"/>
              <a:t>天到一个月做一遍。最后的在考试冲刺阶段再做一下</a:t>
            </a:r>
            <a:r>
              <a:rPr lang="en-US" altLang="zh-CN" dirty="0"/>
              <a:t>。</a:t>
            </a:r>
            <a:endParaRPr lang="en-US" altLang="zh-CN" dirty="0"/>
          </a:p>
          <a:p>
            <a:pPr eaLnBrk="1" hangingPunct="1"/>
            <a:endParaRPr lang="en-US" altLang="zh-CN" dirty="0"/>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9938"/>
                                        </p:tgtEl>
                                        <p:attrNameLst>
                                          <p:attrName>style.visibility</p:attrName>
                                        </p:attrNameLst>
                                      </p:cBhvr>
                                      <p:to>
                                        <p:strVal val="visible"/>
                                      </p:to>
                                    </p:set>
                                    <p:anim calcmode="lin" valueType="num">
                                      <p:cBhvr additive="base">
                                        <p:cTn id="7" dur="500" fill="hold"/>
                                        <p:tgtEl>
                                          <p:spTgt spid="39938"/>
                                        </p:tgtEl>
                                        <p:attrNameLst>
                                          <p:attrName>ppt_x</p:attrName>
                                        </p:attrNameLst>
                                      </p:cBhvr>
                                      <p:tavLst>
                                        <p:tav tm="0">
                                          <p:val>
                                            <p:strVal val="#ppt_x"/>
                                          </p:val>
                                        </p:tav>
                                        <p:tav tm="100000">
                                          <p:val>
                                            <p:strVal val="#ppt_x"/>
                                          </p:val>
                                        </p:tav>
                                      </p:tavLst>
                                    </p:anim>
                                    <p:anim calcmode="lin" valueType="num">
                                      <p:cBhvr additive="base">
                                        <p:cTn id="8" dur="500" fill="hold"/>
                                        <p:tgtEl>
                                          <p:spTgt spid="399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0962" name="Rectangle 2"/>
          <p:cNvSpPr>
            <a:spLocks noGrp="1"/>
          </p:cNvSpPr>
          <p:nvPr>
            <p:ph type="title"/>
          </p:nvPr>
        </p:nvSpPr>
        <p:spPr>
          <a:ln/>
        </p:spPr>
        <p:txBody>
          <a:bodyPr vert="horz" wrap="square" lIns="91440" tIns="45720" rIns="91440" bIns="45720" anchor="b" anchorCtr="0"/>
          <a:p>
            <a:pPr eaLnBrk="1" hangingPunct="1"/>
            <a:r>
              <a:rPr lang="zh-CN" altLang="en-US" dirty="0"/>
              <a:t>考试管理</a:t>
            </a:r>
            <a:endParaRPr lang="zh-CN" altLang="en-US" dirty="0"/>
          </a:p>
        </p:txBody>
      </p:sp>
      <p:sp>
        <p:nvSpPr>
          <p:cNvPr id="40963" name="Rectangle 3"/>
          <p:cNvSpPr>
            <a:spLocks noGrp="1"/>
          </p:cNvSpPr>
          <p:nvPr>
            <p:ph idx="1"/>
          </p:nvPr>
        </p:nvSpPr>
        <p:spPr>
          <a:ln/>
        </p:spPr>
        <p:txBody>
          <a:bodyPr vert="horz" wrap="square" lIns="91440" tIns="45720" rIns="91440" bIns="45720" anchor="t" anchorCtr="0"/>
          <a:p>
            <a:pPr eaLnBrk="1" hangingPunct="1">
              <a:lnSpc>
                <a:spcPct val="80000"/>
              </a:lnSpc>
            </a:pPr>
            <a:endParaRPr lang="zh-CN" altLang="en-US" dirty="0"/>
          </a:p>
          <a:p>
            <a:pPr eaLnBrk="1" hangingPunct="1">
              <a:lnSpc>
                <a:spcPct val="80000"/>
              </a:lnSpc>
              <a:buNone/>
            </a:pPr>
            <a:endParaRPr lang="zh-CN" altLang="en-US" dirty="0"/>
          </a:p>
          <a:p>
            <a:pPr eaLnBrk="1" hangingPunct="1">
              <a:lnSpc>
                <a:spcPct val="80000"/>
              </a:lnSpc>
            </a:pPr>
            <a:r>
              <a:rPr lang="zh-CN" altLang="en-US" dirty="0">
                <a:latin typeface="新宋体" panose="02010609030101010101" charset="-122"/>
                <a:ea typeface="新宋体" panose="02010609030101010101" charset="-122"/>
              </a:rPr>
              <a:t>一、考试应对技巧</a:t>
            </a:r>
            <a:endParaRPr lang="zh-CN" altLang="en-US" dirty="0">
              <a:latin typeface="新宋体" panose="02010609030101010101" charset="-122"/>
              <a:ea typeface="新宋体" panose="02010609030101010101" charset="-122"/>
            </a:endParaRPr>
          </a:p>
          <a:p>
            <a:pPr eaLnBrk="1" hangingPunct="1">
              <a:lnSpc>
                <a:spcPct val="80000"/>
              </a:lnSpc>
            </a:pPr>
            <a:endParaRPr lang="zh-CN" altLang="en-US" dirty="0">
              <a:latin typeface="新宋体" panose="02010609030101010101" charset="-122"/>
              <a:ea typeface="新宋体" panose="02010609030101010101" charset="-122"/>
            </a:endParaRPr>
          </a:p>
          <a:p>
            <a:pPr eaLnBrk="1" hangingPunct="1">
              <a:lnSpc>
                <a:spcPct val="80000"/>
              </a:lnSpc>
            </a:pPr>
            <a:r>
              <a:rPr lang="zh-CN" altLang="en-US" dirty="0">
                <a:latin typeface="新宋体" panose="02010609030101010101" charset="-122"/>
                <a:ea typeface="新宋体" panose="02010609030101010101" charset="-122"/>
              </a:rPr>
              <a:t>   </a:t>
            </a:r>
            <a:r>
              <a:rPr lang="en-US" altLang="zh-CN" dirty="0">
                <a:latin typeface="新宋体" panose="02010609030101010101" charset="-122"/>
                <a:ea typeface="新宋体" panose="02010609030101010101" charset="-122"/>
              </a:rPr>
              <a:t>1</a:t>
            </a:r>
            <a:r>
              <a:rPr lang="zh-CN" altLang="en-US" dirty="0">
                <a:latin typeface="新宋体" panose="02010609030101010101" charset="-122"/>
                <a:ea typeface="新宋体" panose="02010609030101010101" charset="-122"/>
              </a:rPr>
              <a:t>、先通读试卷，对哪些会做，哪些不会做，做到心中有数。先拣会的做，别总在难题上耗费精力。</a:t>
            </a:r>
            <a:endParaRPr lang="zh-CN" altLang="en-US" dirty="0">
              <a:latin typeface="新宋体" panose="02010609030101010101" charset="-122"/>
              <a:ea typeface="新宋体" panose="02010609030101010101" charset="-122"/>
            </a:endParaRPr>
          </a:p>
          <a:p>
            <a:pPr eaLnBrk="1" hangingPunct="1">
              <a:lnSpc>
                <a:spcPct val="80000"/>
              </a:lnSpc>
              <a:buNone/>
            </a:pPr>
            <a:r>
              <a:rPr lang="zh-CN" altLang="en-US" dirty="0">
                <a:latin typeface="新宋体" panose="02010609030101010101" charset="-122"/>
                <a:ea typeface="新宋体" panose="02010609030101010101" charset="-122"/>
              </a:rPr>
              <a:t>  </a:t>
            </a:r>
            <a:endParaRPr lang="zh-CN" altLang="en-US" dirty="0">
              <a:latin typeface="新宋体" panose="02010609030101010101" charset="-122"/>
              <a:ea typeface="新宋体" panose="02010609030101010101" charset="-122"/>
            </a:endParaRPr>
          </a:p>
          <a:p>
            <a:pPr eaLnBrk="1" hangingPunct="1">
              <a:lnSpc>
                <a:spcPct val="80000"/>
              </a:lnSpc>
            </a:pPr>
            <a:r>
              <a:rPr lang="zh-CN" altLang="en-US" dirty="0">
                <a:latin typeface="新宋体" panose="02010609030101010101" charset="-122"/>
                <a:ea typeface="新宋体" panose="02010609030101010101" charset="-122"/>
              </a:rPr>
              <a:t>    </a:t>
            </a:r>
            <a:r>
              <a:rPr lang="en-US" altLang="zh-CN" dirty="0">
                <a:latin typeface="新宋体" panose="02010609030101010101" charset="-122"/>
                <a:ea typeface="新宋体" panose="02010609030101010101" charset="-122"/>
              </a:rPr>
              <a:t>2</a:t>
            </a:r>
            <a:r>
              <a:rPr lang="zh-CN" altLang="en-US" dirty="0">
                <a:latin typeface="新宋体" panose="02010609030101010101" charset="-122"/>
                <a:ea typeface="新宋体" panose="02010609030101010101" charset="-122"/>
              </a:rPr>
              <a:t>、平时要多进行限时训练，加快解题速度，争取做到</a:t>
            </a:r>
            <a:r>
              <a:rPr lang="en-US" altLang="zh-CN" dirty="0">
                <a:latin typeface="新宋体" panose="02010609030101010101" charset="-122"/>
                <a:ea typeface="新宋体" panose="02010609030101010101" charset="-122"/>
              </a:rPr>
              <a:t>120</a:t>
            </a:r>
            <a:r>
              <a:rPr lang="zh-CN" altLang="en-US" dirty="0">
                <a:latin typeface="新宋体" panose="02010609030101010101" charset="-122"/>
                <a:ea typeface="新宋体" panose="02010609030101010101" charset="-122"/>
              </a:rPr>
              <a:t>分钟的题目，能在</a:t>
            </a:r>
            <a:r>
              <a:rPr lang="en-US" altLang="zh-CN" dirty="0">
                <a:latin typeface="新宋体" panose="02010609030101010101" charset="-122"/>
                <a:ea typeface="新宋体" panose="02010609030101010101" charset="-122"/>
              </a:rPr>
              <a:t>90-100</a:t>
            </a:r>
            <a:r>
              <a:rPr lang="zh-CN" altLang="en-US" dirty="0">
                <a:latin typeface="新宋体" panose="02010609030101010101" charset="-122"/>
                <a:ea typeface="新宋体" panose="02010609030101010101" charset="-122"/>
              </a:rPr>
              <a:t>分钟完成，防止出现会做的题目来不及做的问题。</a:t>
            </a:r>
            <a:endParaRPr lang="zh-CN" altLang="en-US" dirty="0">
              <a:latin typeface="新宋体" panose="02010609030101010101" charset="-122"/>
              <a:ea typeface="新宋体" panose="02010609030101010101" charset="-122"/>
            </a:endParaRPr>
          </a:p>
        </p:txBody>
      </p:sp>
    </p:spTree>
  </p:cSld>
  <p:clrMapOvr>
    <a:masterClrMapping/>
  </p:clrMapOvr>
  <p:transition>
    <p:cover dir="u"/>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1986"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41987" name="Rectangle 3"/>
          <p:cNvSpPr>
            <a:spLocks noGrp="1"/>
          </p:cNvSpPr>
          <p:nvPr>
            <p:ph idx="1"/>
          </p:nvPr>
        </p:nvSpPr>
        <p:spPr>
          <a:ln/>
        </p:spPr>
        <p:txBody>
          <a:bodyPr vert="horz" wrap="square" lIns="91440" tIns="45720" rIns="91440" bIns="45720" anchor="t" anchorCtr="0"/>
          <a:p>
            <a:pPr eaLnBrk="1" hangingPunct="1">
              <a:lnSpc>
                <a:spcPct val="80000"/>
              </a:lnSpc>
              <a:buNone/>
            </a:pPr>
            <a:r>
              <a:rPr lang="zh-CN" altLang="en-US" sz="2000" dirty="0">
                <a:latin typeface="新宋体" panose="02010609030101010101" charset="-122"/>
                <a:ea typeface="新宋体" panose="02010609030101010101" charset="-122"/>
              </a:rPr>
              <a:t>    </a:t>
            </a:r>
            <a:endParaRPr lang="zh-CN" altLang="en-US" sz="2000" dirty="0">
              <a:latin typeface="新宋体" panose="02010609030101010101" charset="-122"/>
              <a:ea typeface="新宋体" panose="02010609030101010101" charset="-122"/>
            </a:endParaRPr>
          </a:p>
          <a:p>
            <a:pPr eaLnBrk="1" hangingPunct="1">
              <a:lnSpc>
                <a:spcPct val="80000"/>
              </a:lnSpc>
              <a:buNone/>
            </a:pPr>
            <a:r>
              <a:rPr lang="zh-CN" altLang="en-US" sz="2000" dirty="0">
                <a:latin typeface="新宋体" panose="02010609030101010101" charset="-122"/>
                <a:ea typeface="新宋体" panose="02010609030101010101" charset="-122"/>
              </a:rPr>
              <a:t>     </a:t>
            </a:r>
            <a:r>
              <a:rPr lang="en-US" altLang="zh-CN" sz="2000" dirty="0">
                <a:latin typeface="新宋体" panose="02010609030101010101" charset="-122"/>
                <a:ea typeface="新宋体" panose="02010609030101010101" charset="-122"/>
              </a:rPr>
              <a:t>3</a:t>
            </a:r>
            <a:r>
              <a:rPr lang="zh-CN" altLang="en-US" sz="2000" dirty="0">
                <a:latin typeface="新宋体" panose="02010609030101010101" charset="-122"/>
                <a:ea typeface="新宋体" panose="02010609030101010101" charset="-122"/>
              </a:rPr>
              <a:t>、平时多看课本上的例题，每次做作业、做练习都按照规范去要求、去做。防止到考试时因为运算过程不规范而失分。</a:t>
            </a:r>
            <a:endParaRPr lang="zh-CN" altLang="en-US" sz="2000" dirty="0">
              <a:latin typeface="新宋体" panose="02010609030101010101" charset="-122"/>
              <a:ea typeface="新宋体" panose="02010609030101010101" charset="-122"/>
            </a:endParaRPr>
          </a:p>
          <a:p>
            <a:pPr eaLnBrk="1" hangingPunct="1">
              <a:lnSpc>
                <a:spcPct val="80000"/>
              </a:lnSpc>
              <a:buNone/>
            </a:pPr>
            <a:endParaRPr lang="zh-CN" altLang="en-US" sz="2000" dirty="0">
              <a:latin typeface="新宋体" panose="02010609030101010101" charset="-122"/>
              <a:ea typeface="新宋体" panose="02010609030101010101" charset="-122"/>
            </a:endParaRPr>
          </a:p>
          <a:p>
            <a:pPr eaLnBrk="1" hangingPunct="1">
              <a:lnSpc>
                <a:spcPct val="80000"/>
              </a:lnSpc>
              <a:buNone/>
            </a:pPr>
            <a:r>
              <a:rPr lang="zh-CN" altLang="en-US" sz="2000" dirty="0">
                <a:latin typeface="新宋体" panose="02010609030101010101" charset="-122"/>
                <a:ea typeface="新宋体" panose="02010609030101010101" charset="-122"/>
              </a:rPr>
              <a:t>     </a:t>
            </a:r>
            <a:r>
              <a:rPr lang="en-US" altLang="zh-CN" sz="2000" dirty="0">
                <a:latin typeface="新宋体" panose="02010609030101010101" charset="-122"/>
                <a:ea typeface="新宋体" panose="02010609030101010101" charset="-122"/>
              </a:rPr>
              <a:t>4</a:t>
            </a:r>
            <a:r>
              <a:rPr lang="zh-CN" altLang="en-US" sz="2000" dirty="0">
                <a:latin typeface="新宋体" panose="02010609030101010101" charset="-122"/>
                <a:ea typeface="新宋体" panose="02010609030101010101" charset="-122"/>
              </a:rPr>
              <a:t>、要在平时考试中有意识的加强心理自我调控，增强自己的抗干扰能力。</a:t>
            </a:r>
            <a:endParaRPr lang="zh-CN" altLang="en-US" sz="2000" dirty="0">
              <a:latin typeface="新宋体" panose="02010609030101010101" charset="-122"/>
              <a:ea typeface="新宋体" panose="02010609030101010101" charset="-122"/>
            </a:endParaRPr>
          </a:p>
          <a:p>
            <a:pPr eaLnBrk="1" hangingPunct="1">
              <a:lnSpc>
                <a:spcPct val="80000"/>
              </a:lnSpc>
            </a:pPr>
            <a:endParaRPr lang="zh-CN" altLang="en-US" sz="2000" dirty="0">
              <a:latin typeface="新宋体" panose="02010609030101010101" charset="-122"/>
              <a:ea typeface="新宋体" panose="02010609030101010101" charset="-122"/>
            </a:endParaRPr>
          </a:p>
          <a:p>
            <a:pPr eaLnBrk="1" hangingPunct="1">
              <a:lnSpc>
                <a:spcPct val="80000"/>
              </a:lnSpc>
              <a:buNone/>
            </a:pPr>
            <a:r>
              <a:rPr lang="zh-CN" altLang="en-US" sz="2000" dirty="0"/>
              <a:t>        </a:t>
            </a:r>
            <a:r>
              <a:rPr lang="zh-CN" altLang="en-US" sz="2000" dirty="0">
                <a:latin typeface="新宋体" panose="02010609030101010101" charset="-122"/>
                <a:ea typeface="新宋体" panose="02010609030101010101" charset="-122"/>
              </a:rPr>
              <a:t> </a:t>
            </a:r>
            <a:r>
              <a:rPr lang="en-US" altLang="zh-CN" sz="2000" dirty="0">
                <a:latin typeface="新宋体" panose="02010609030101010101" charset="-122"/>
                <a:ea typeface="新宋体" panose="02010609030101010101" charset="-122"/>
              </a:rPr>
              <a:t>5</a:t>
            </a:r>
            <a:r>
              <a:rPr lang="zh-CN" altLang="en-US" sz="2000" dirty="0">
                <a:latin typeface="新宋体" panose="02010609030101010101" charset="-122"/>
                <a:ea typeface="新宋体" panose="02010609030101010101" charset="-122"/>
              </a:rPr>
              <a:t>、初三复习阶段要学会“舍得”艺术。</a:t>
            </a:r>
            <a:endParaRPr lang="zh-CN" altLang="en-US" sz="2000" dirty="0">
              <a:latin typeface="新宋体" panose="02010609030101010101" charset="-122"/>
              <a:ea typeface="新宋体" panose="02010609030101010101" charset="-122"/>
            </a:endParaRPr>
          </a:p>
          <a:p>
            <a:pPr eaLnBrk="1" hangingPunct="1">
              <a:lnSpc>
                <a:spcPct val="80000"/>
              </a:lnSpc>
              <a:buNone/>
            </a:pPr>
            <a:r>
              <a:rPr lang="zh-CN" altLang="en-US" sz="2000" dirty="0">
                <a:latin typeface="新宋体" panose="02010609030101010101" charset="-122"/>
                <a:ea typeface="新宋体" panose="02010609030101010101" charset="-122"/>
              </a:rPr>
              <a:t>       </a:t>
            </a:r>
            <a:r>
              <a:rPr lang="en-US" altLang="zh-CN" sz="2000" dirty="0">
                <a:latin typeface="新宋体" panose="02010609030101010101" charset="-122"/>
                <a:ea typeface="新宋体" panose="02010609030101010101" charset="-122"/>
              </a:rPr>
              <a:t>a</a:t>
            </a:r>
            <a:r>
              <a:rPr lang="zh-CN" altLang="en-US" sz="2000" dirty="0">
                <a:latin typeface="新宋体" panose="02010609030101010101" charset="-122"/>
                <a:ea typeface="新宋体" panose="02010609030101010101" charset="-122"/>
              </a:rPr>
              <a:t>、一看就会的不用重复做；</a:t>
            </a:r>
            <a:endParaRPr lang="zh-CN" altLang="en-US" sz="2000" dirty="0">
              <a:latin typeface="新宋体" panose="02010609030101010101" charset="-122"/>
              <a:ea typeface="新宋体" panose="02010609030101010101" charset="-122"/>
            </a:endParaRPr>
          </a:p>
          <a:p>
            <a:pPr eaLnBrk="1" hangingPunct="1">
              <a:lnSpc>
                <a:spcPct val="80000"/>
              </a:lnSpc>
              <a:buNone/>
            </a:pPr>
            <a:r>
              <a:rPr lang="zh-CN" altLang="en-US" sz="2000" dirty="0">
                <a:latin typeface="新宋体" panose="02010609030101010101" charset="-122"/>
                <a:ea typeface="新宋体" panose="02010609030101010101" charset="-122"/>
              </a:rPr>
              <a:t>       </a:t>
            </a:r>
            <a:r>
              <a:rPr lang="en-US" altLang="zh-CN" sz="2000" dirty="0">
                <a:latin typeface="新宋体" panose="02010609030101010101" charset="-122"/>
                <a:ea typeface="新宋体" panose="02010609030101010101" charset="-122"/>
              </a:rPr>
              <a:t>b</a:t>
            </a:r>
            <a:r>
              <a:rPr lang="zh-CN" altLang="en-US" sz="2000" dirty="0">
                <a:latin typeface="新宋体" panose="02010609030101010101" charset="-122"/>
                <a:ea typeface="新宋体" panose="02010609030101010101" charset="-122"/>
              </a:rPr>
              <a:t>、怎么琢磨也不会的高难题目不要再耗费精力；</a:t>
            </a:r>
            <a:endParaRPr lang="zh-CN" altLang="en-US" sz="2000" dirty="0">
              <a:latin typeface="新宋体" panose="02010609030101010101" charset="-122"/>
              <a:ea typeface="新宋体" panose="02010609030101010101" charset="-122"/>
            </a:endParaRPr>
          </a:p>
          <a:p>
            <a:pPr eaLnBrk="1" hangingPunct="1">
              <a:lnSpc>
                <a:spcPct val="80000"/>
              </a:lnSpc>
              <a:buNone/>
            </a:pPr>
            <a:r>
              <a:rPr lang="zh-CN" altLang="en-US" sz="2000" dirty="0">
                <a:latin typeface="新宋体" panose="02010609030101010101" charset="-122"/>
                <a:ea typeface="新宋体" panose="02010609030101010101" charset="-122"/>
              </a:rPr>
              <a:t>       </a:t>
            </a:r>
            <a:r>
              <a:rPr lang="en-US" altLang="zh-CN" sz="2000" dirty="0">
                <a:latin typeface="新宋体" panose="02010609030101010101" charset="-122"/>
                <a:ea typeface="新宋体" panose="02010609030101010101" charset="-122"/>
              </a:rPr>
              <a:t>c</a:t>
            </a:r>
            <a:r>
              <a:rPr lang="zh-CN" altLang="en-US" sz="2000" dirty="0">
                <a:latin typeface="新宋体" panose="02010609030101010101" charset="-122"/>
                <a:ea typeface="新宋体" panose="02010609030101010101" charset="-122"/>
              </a:rPr>
              <a:t>、重点做好那些自己乍看起来会，但却拿不准的题目（中档）。</a:t>
            </a:r>
            <a:endParaRPr lang="zh-CN" altLang="en-US" sz="2000" dirty="0">
              <a:latin typeface="新宋体" panose="02010609030101010101" charset="-122"/>
              <a:ea typeface="新宋体" panose="02010609030101010101" charset="-122"/>
            </a:endParaRPr>
          </a:p>
          <a:p>
            <a:pPr eaLnBrk="1" hangingPunct="1">
              <a:lnSpc>
                <a:spcPct val="80000"/>
              </a:lnSpc>
              <a:buNone/>
            </a:pPr>
            <a:r>
              <a:rPr lang="zh-CN" altLang="en-US" sz="2000" dirty="0">
                <a:latin typeface="新宋体" panose="02010609030101010101" charset="-122"/>
                <a:ea typeface="新宋体" panose="02010609030101010101" charset="-122"/>
              </a:rPr>
              <a:t>        </a:t>
            </a:r>
            <a:endParaRPr lang="zh-CN" altLang="en-US" sz="2000" dirty="0">
              <a:latin typeface="新宋体" panose="02010609030101010101" charset="-122"/>
              <a:ea typeface="新宋体" panose="02010609030101010101" charset="-122"/>
            </a:endParaRPr>
          </a:p>
        </p:txBody>
      </p:sp>
    </p:spTree>
  </p:cSld>
  <p:clrMapOvr>
    <a:masterClrMapping/>
  </p:clrMapOvr>
  <p:transition>
    <p:cover dir="u"/>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3010"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43011" name="Rectangle 3"/>
          <p:cNvSpPr>
            <a:spLocks noGrp="1"/>
          </p:cNvSpPr>
          <p:nvPr>
            <p:ph idx="1"/>
          </p:nvPr>
        </p:nvSpPr>
        <p:spPr>
          <a:ln/>
        </p:spPr>
        <p:txBody>
          <a:bodyPr vert="horz" wrap="square" lIns="91440" tIns="45720" rIns="91440" bIns="45720" anchor="t" anchorCtr="0"/>
          <a:p>
            <a:pPr eaLnBrk="1" hangingPunct="1"/>
            <a:endParaRPr lang="zh-CN" altLang="en-US" dirty="0"/>
          </a:p>
          <a:p>
            <a:pPr eaLnBrk="1" hangingPunct="1">
              <a:buNone/>
            </a:pPr>
            <a:r>
              <a:rPr lang="zh-CN" altLang="en-US" dirty="0"/>
              <a:t>二、考试结果管理技巧：</a:t>
            </a:r>
            <a:endParaRPr lang="zh-CN" altLang="en-US" dirty="0"/>
          </a:p>
          <a:p>
            <a:pPr eaLnBrk="1" hangingPunct="1">
              <a:buNone/>
            </a:pPr>
            <a:endParaRPr lang="zh-CN" altLang="en-US" dirty="0"/>
          </a:p>
          <a:p>
            <a:pPr eaLnBrk="1" hangingPunct="1">
              <a:buNone/>
            </a:pPr>
            <a:r>
              <a:rPr lang="zh-CN" altLang="en-US" dirty="0"/>
              <a:t>（一）考试类型：</a:t>
            </a:r>
            <a:endParaRPr lang="zh-CN" altLang="en-US" dirty="0"/>
          </a:p>
          <a:p>
            <a:pPr eaLnBrk="1" hangingPunct="1">
              <a:buNone/>
            </a:pPr>
            <a:r>
              <a:rPr lang="zh-CN" altLang="en-US" dirty="0"/>
              <a:t>  </a:t>
            </a:r>
            <a:r>
              <a:rPr lang="en-US" altLang="zh-CN" dirty="0"/>
              <a:t>1</a:t>
            </a:r>
            <a:r>
              <a:rPr lang="zh-CN" altLang="en-US" dirty="0"/>
              <a:t>、诊断型（随堂考试、周考、月考</a:t>
            </a:r>
            <a:r>
              <a:rPr lang="en-US" altLang="zh-CN" dirty="0"/>
              <a:t>、</a:t>
            </a:r>
            <a:r>
              <a:rPr lang="zh-CN" altLang="en-US" dirty="0"/>
              <a:t>单元考、模拟考；期中考试、期末考试</a:t>
            </a:r>
            <a:r>
              <a:rPr lang="en-US" altLang="zh-CN" dirty="0"/>
              <a:t>。）；</a:t>
            </a:r>
            <a:endParaRPr lang="en-US" altLang="zh-CN" dirty="0"/>
          </a:p>
          <a:p>
            <a:pPr eaLnBrk="1" hangingPunct="1">
              <a:buNone/>
            </a:pPr>
            <a:r>
              <a:rPr lang="zh-CN" altLang="en-US" dirty="0"/>
              <a:t>  </a:t>
            </a:r>
            <a:r>
              <a:rPr lang="en-US" altLang="zh-CN" dirty="0"/>
              <a:t>2</a:t>
            </a:r>
            <a:r>
              <a:rPr lang="zh-CN" altLang="en-US" dirty="0"/>
              <a:t>、评价型（期中考试、期末考试；初中学业水平考试考试等）；</a:t>
            </a:r>
            <a:endParaRPr lang="zh-CN" altLang="en-US" dirty="0"/>
          </a:p>
          <a:p>
            <a:pPr eaLnBrk="1" hangingPunct="1">
              <a:buNone/>
            </a:pPr>
            <a:r>
              <a:rPr lang="zh-CN" altLang="en-US" dirty="0"/>
              <a:t>  </a:t>
            </a:r>
            <a:r>
              <a:rPr lang="en-US" altLang="zh-CN" dirty="0"/>
              <a:t>3</a:t>
            </a:r>
            <a:r>
              <a:rPr lang="zh-CN" altLang="en-US" dirty="0"/>
              <a:t>、选拔型（</a:t>
            </a:r>
            <a:r>
              <a:rPr lang="en-US" altLang="zh-CN" dirty="0"/>
              <a:t>初中</a:t>
            </a:r>
            <a:r>
              <a:rPr lang="zh-CN" altLang="en-US" dirty="0"/>
              <a:t>学业水平考试</a:t>
            </a:r>
            <a:r>
              <a:rPr lang="en-US" altLang="zh-CN" dirty="0"/>
              <a:t>）。</a:t>
            </a:r>
            <a:endParaRPr lang="en-US" altLang="zh-CN" dirty="0"/>
          </a:p>
          <a:p>
            <a:pPr eaLnBrk="1" hangingPunct="1"/>
            <a:endParaRPr lang="zh-CN" altLang="en-US" dirty="0"/>
          </a:p>
        </p:txBody>
      </p:sp>
    </p:spTree>
  </p:cSld>
  <p:clrMapOvr>
    <a:masterClrMapping/>
  </p:clrMapOvr>
  <p:transition>
    <p:cover dir="u"/>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0242"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10243" name="Rectangle 3"/>
          <p:cNvSpPr>
            <a:spLocks noGrp="1"/>
          </p:cNvSpPr>
          <p:nvPr>
            <p:ph idx="1"/>
          </p:nvPr>
        </p:nvSpPr>
        <p:spPr>
          <a:xfrm>
            <a:off x="476250" y="1187450"/>
            <a:ext cx="8086725" cy="5254625"/>
          </a:xfrm>
          <a:ln/>
        </p:spPr>
        <p:txBody>
          <a:bodyPr vert="horz" wrap="square" lIns="91440" tIns="45720" rIns="91440" bIns="45720" anchor="t" anchorCtr="0"/>
          <a:p>
            <a:pPr eaLnBrk="1" hangingPunct="1">
              <a:lnSpc>
                <a:spcPct val="70000"/>
              </a:lnSpc>
              <a:buNone/>
            </a:pPr>
            <a:endParaRPr lang="en-US" altLang="zh-CN" sz="1400" b="1" dirty="0"/>
          </a:p>
          <a:p>
            <a:pPr eaLnBrk="1" hangingPunct="1">
              <a:lnSpc>
                <a:spcPct val="70000"/>
              </a:lnSpc>
              <a:buNone/>
            </a:pPr>
            <a:r>
              <a:rPr lang="zh-CN" altLang="en-US" sz="3600" b="1" dirty="0"/>
              <a:t>二、纠正不良学习习惯的需要</a:t>
            </a:r>
            <a:endParaRPr lang="en-US" altLang="zh-CN" sz="3600" b="1" dirty="0"/>
          </a:p>
          <a:p>
            <a:pPr eaLnBrk="1" hangingPunct="1">
              <a:lnSpc>
                <a:spcPct val="70000"/>
              </a:lnSpc>
              <a:buNone/>
            </a:pPr>
            <a:endParaRPr lang="en-US" altLang="zh-CN" sz="3600" dirty="0"/>
          </a:p>
          <a:p>
            <a:pPr eaLnBrk="1" hangingPunct="1">
              <a:lnSpc>
                <a:spcPct val="70000"/>
              </a:lnSpc>
              <a:buNone/>
            </a:pPr>
            <a:r>
              <a:rPr lang="en-US" altLang="zh-CN" sz="3600" b="1" dirty="0"/>
              <a:t>1</a:t>
            </a:r>
            <a:r>
              <a:rPr lang="zh-CN" altLang="en-US" sz="3600" b="1" dirty="0"/>
              <a:t>、制定了自己的学习计划吗？</a:t>
            </a:r>
            <a:endParaRPr lang="zh-CN" altLang="en-US" sz="3600" b="1" dirty="0"/>
          </a:p>
          <a:p>
            <a:pPr eaLnBrk="1" hangingPunct="1">
              <a:lnSpc>
                <a:spcPct val="70000"/>
              </a:lnSpc>
              <a:buNone/>
            </a:pPr>
            <a:r>
              <a:rPr lang="en-US" altLang="zh-CN" sz="3600" b="1" dirty="0"/>
              <a:t>2</a:t>
            </a:r>
            <a:r>
              <a:rPr lang="zh-CN" altLang="en-US" sz="3600" b="1" dirty="0"/>
              <a:t>、能够进行课前预习吗？</a:t>
            </a:r>
            <a:endParaRPr lang="zh-CN" altLang="en-US" sz="3600" b="1" dirty="0"/>
          </a:p>
          <a:p>
            <a:pPr eaLnBrk="1" hangingPunct="1">
              <a:lnSpc>
                <a:spcPct val="70000"/>
              </a:lnSpc>
              <a:buNone/>
            </a:pPr>
            <a:r>
              <a:rPr lang="en-US" altLang="zh-CN" sz="3600" b="1" dirty="0"/>
              <a:t>3</a:t>
            </a:r>
            <a:r>
              <a:rPr lang="zh-CN" altLang="en-US" sz="3600" b="1" dirty="0"/>
              <a:t>、能够课后及时复习吗？</a:t>
            </a:r>
            <a:endParaRPr lang="zh-CN" altLang="en-US" sz="3600" b="1" dirty="0"/>
          </a:p>
          <a:p>
            <a:pPr eaLnBrk="1" hangingPunct="1">
              <a:lnSpc>
                <a:spcPct val="70000"/>
              </a:lnSpc>
              <a:buNone/>
            </a:pPr>
            <a:r>
              <a:rPr lang="en-US" altLang="zh-CN" sz="3600" b="1" dirty="0"/>
              <a:t>4</a:t>
            </a:r>
            <a:r>
              <a:rPr lang="zh-CN" altLang="en-US" sz="3600" b="1" dirty="0"/>
              <a:t>、能够记录自己的学习时间吗？</a:t>
            </a:r>
            <a:endParaRPr lang="zh-CN" altLang="en-US" sz="3600" b="1" dirty="0"/>
          </a:p>
          <a:p>
            <a:pPr eaLnBrk="1" hangingPunct="1">
              <a:lnSpc>
                <a:spcPct val="70000"/>
              </a:lnSpc>
              <a:buNone/>
            </a:pPr>
            <a:r>
              <a:rPr lang="en-US" altLang="zh-CN" sz="3600" b="1" dirty="0"/>
              <a:t>5</a:t>
            </a:r>
            <a:r>
              <a:rPr lang="zh-CN" altLang="en-US" sz="3600" b="1" dirty="0"/>
              <a:t>、有自己的错题本吗？</a:t>
            </a:r>
            <a:endParaRPr lang="zh-CN" altLang="en-US" sz="3600" b="1" dirty="0"/>
          </a:p>
          <a:p>
            <a:pPr eaLnBrk="1" hangingPunct="1">
              <a:lnSpc>
                <a:spcPct val="70000"/>
              </a:lnSpc>
              <a:buNone/>
            </a:pPr>
            <a:r>
              <a:rPr lang="en-US" altLang="zh-CN" sz="3600" b="1" dirty="0"/>
              <a:t>6</a:t>
            </a:r>
            <a:r>
              <a:rPr lang="zh-CN" altLang="en-US" sz="3600" b="1" dirty="0"/>
              <a:t>、对自己考试中的错误能够进行及时分类整理吗？</a:t>
            </a:r>
            <a:endParaRPr lang="zh-CN" altLang="en-US" sz="3600" b="1" dirty="0"/>
          </a:p>
          <a:p>
            <a:pPr eaLnBrk="1" hangingPunct="1">
              <a:lnSpc>
                <a:spcPct val="70000"/>
              </a:lnSpc>
              <a:buNone/>
            </a:pPr>
            <a:endParaRPr lang="zh-CN" altLang="en-US" sz="2800" b="1" dirty="0"/>
          </a:p>
          <a:p>
            <a:pPr eaLnBrk="1" hangingPunct="1">
              <a:lnSpc>
                <a:spcPct val="70000"/>
              </a:lnSpc>
              <a:buNone/>
            </a:pPr>
            <a:r>
              <a:rPr lang="zh-CN" altLang="en-US" sz="1200" b="1" i="1" dirty="0">
                <a:latin typeface="华文楷体" pitchFamily="2" charset="-122"/>
                <a:ea typeface="华文楷体" pitchFamily="2" charset="-122"/>
              </a:rPr>
              <a:t>              </a:t>
            </a:r>
            <a:endParaRPr lang="en-US" altLang="zh-CN" sz="1200" b="1" i="1" dirty="0">
              <a:latin typeface="华文楷体" pitchFamily="2" charset="-122"/>
              <a:ea typeface="华文楷体" pitchFamily="2" charset="-122"/>
            </a:endParaRPr>
          </a:p>
        </p:txBody>
      </p:sp>
    </p:spTree>
  </p:cSld>
  <p:clrMapOvr>
    <a:masterClrMapping/>
  </p:clrMapOvr>
  <p:transition>
    <p:cover dir="u"/>
  </p:transition>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4034" name="AutoShape 2"/>
          <p:cNvSpPr>
            <a:spLocks noGrp="1"/>
          </p:cNvSpPr>
          <p:nvPr>
            <p:ph type="title"/>
          </p:nvPr>
        </p:nvSpPr>
        <p:spPr>
          <a:prstGeom prst="roundRect">
            <a:avLst>
              <a:gd name="adj" fmla="val 16667"/>
            </a:avLst>
          </a:prstGeom>
          <a:ln/>
        </p:spPr>
        <p:txBody>
          <a:bodyPr vert="horz" wrap="square" lIns="91440" tIns="45720" rIns="91440" bIns="45720" anchor="b" anchorCtr="0"/>
          <a:p>
            <a:pPr eaLnBrk="1" hangingPunct="1"/>
            <a:br>
              <a:rPr lang="zh-CN" altLang="zh-CN" dirty="0"/>
            </a:br>
            <a:endParaRPr lang="zh-CN" altLang="zh-CN" dirty="0"/>
          </a:p>
        </p:txBody>
      </p:sp>
      <p:sp>
        <p:nvSpPr>
          <p:cNvPr id="44035" name="Rectangle 3"/>
          <p:cNvSpPr>
            <a:spLocks noGrp="1"/>
          </p:cNvSpPr>
          <p:nvPr>
            <p:ph type="body" sz="half" idx="1"/>
          </p:nvPr>
        </p:nvSpPr>
        <p:spPr>
          <a:xfrm>
            <a:off x="485775" y="1206500"/>
            <a:ext cx="7867650" cy="5133975"/>
          </a:xfrm>
          <a:ln/>
        </p:spPr>
        <p:txBody>
          <a:bodyPr vert="horz" wrap="square" lIns="91440" tIns="45720" rIns="91440" bIns="45720" anchor="t" anchorCtr="0"/>
          <a:p>
            <a:pPr eaLnBrk="1" hangingPunct="1">
              <a:buClr>
                <a:schemeClr val="accent1"/>
              </a:buClr>
              <a:buSzPct val="60000"/>
              <a:buFont typeface="Wingdings" panose="05000000000000000000" pitchFamily="2" charset="2"/>
            </a:pPr>
            <a:endParaRPr lang="zh-CN" altLang="en-US" sz="2000" dirty="0"/>
          </a:p>
          <a:p>
            <a:pPr eaLnBrk="1" hangingPunct="1">
              <a:buClr>
                <a:schemeClr val="accent1"/>
              </a:buClr>
              <a:buSzPct val="60000"/>
              <a:buFont typeface="Wingdings" panose="05000000000000000000" pitchFamily="2" charset="2"/>
              <a:buNone/>
            </a:pPr>
            <a:r>
              <a:rPr lang="zh-CN" altLang="en-US" sz="2000" b="1" dirty="0"/>
              <a:t> （二）对诊断型考试的管理 ：</a:t>
            </a:r>
            <a:endParaRPr lang="en-US" altLang="zh-CN" sz="2000" b="1" dirty="0"/>
          </a:p>
          <a:p>
            <a:pPr eaLnBrk="1" hangingPunct="1">
              <a:buClr>
                <a:schemeClr val="accent1"/>
              </a:buClr>
              <a:buSzPct val="60000"/>
              <a:buFont typeface="Wingdings" panose="05000000000000000000" pitchFamily="2" charset="2"/>
              <a:buNone/>
            </a:pPr>
            <a:endParaRPr lang="en-US" altLang="zh-CN" sz="2000" b="1" dirty="0"/>
          </a:p>
          <a:p>
            <a:pPr eaLnBrk="1" hangingPunct="1">
              <a:buClr>
                <a:schemeClr val="accent1"/>
              </a:buClr>
              <a:buSzPct val="60000"/>
              <a:buFont typeface="Wingdings" panose="05000000000000000000" pitchFamily="2" charset="2"/>
              <a:buNone/>
            </a:pPr>
            <a:r>
              <a:rPr lang="en-US" altLang="zh-CN" sz="2000" b="1" dirty="0">
                <a:latin typeface="楷体_GB2312" charset="-122"/>
                <a:ea typeface="楷体_GB2312" charset="-122"/>
              </a:rPr>
              <a:t>1</a:t>
            </a:r>
            <a:r>
              <a:rPr lang="zh-CN" altLang="en-US" sz="2000" b="1" dirty="0">
                <a:latin typeface="楷体_GB2312" charset="-122"/>
                <a:ea typeface="楷体_GB2312" charset="-122"/>
              </a:rPr>
              <a:t>、设立丢分统计表。每次考试都在表中记下丢分的题型和知识点。</a:t>
            </a:r>
            <a:endParaRPr lang="zh-CN" altLang="en-US" sz="2000" b="1" dirty="0">
              <a:latin typeface="楷体_GB2312" charset="-122"/>
              <a:ea typeface="楷体_GB2312" charset="-122"/>
            </a:endParaRPr>
          </a:p>
          <a:p>
            <a:pPr eaLnBrk="1" hangingPunct="1">
              <a:buClr>
                <a:schemeClr val="accent1"/>
              </a:buClr>
              <a:buSzPct val="60000"/>
              <a:buFont typeface="Wingdings" panose="05000000000000000000" pitchFamily="2" charset="2"/>
            </a:pPr>
            <a:endParaRPr lang="zh-CN" altLang="en-US" sz="2000" b="1" dirty="0">
              <a:latin typeface="楷体_GB2312" charset="-122"/>
              <a:ea typeface="楷体_GB2312" charset="-122"/>
            </a:endParaRPr>
          </a:p>
          <a:p>
            <a:pPr eaLnBrk="1" hangingPunct="1">
              <a:buClr>
                <a:schemeClr val="accent1"/>
              </a:buClr>
              <a:buSzPct val="60000"/>
              <a:buFont typeface="Wingdings" panose="05000000000000000000" pitchFamily="2" charset="2"/>
              <a:buNone/>
            </a:pPr>
            <a:endParaRPr lang="en-US" altLang="zh-CN" sz="2000" b="1" dirty="0">
              <a:latin typeface="楷体_GB2312" charset="-122"/>
              <a:ea typeface="楷体_GB2312" charset="-122"/>
            </a:endParaRPr>
          </a:p>
          <a:p>
            <a:pPr eaLnBrk="1" hangingPunct="1">
              <a:buClr>
                <a:schemeClr val="accent1"/>
              </a:buClr>
              <a:buSzPct val="60000"/>
              <a:buFont typeface="Wingdings" panose="05000000000000000000" pitchFamily="2" charset="2"/>
            </a:pPr>
            <a:endParaRPr lang="en-US" altLang="zh-CN" sz="2000" b="1" dirty="0">
              <a:latin typeface="楷体_GB2312" charset="-122"/>
              <a:ea typeface="楷体_GB2312" charset="-122"/>
            </a:endParaRPr>
          </a:p>
          <a:p>
            <a:pPr eaLnBrk="1" hangingPunct="1">
              <a:buClr>
                <a:schemeClr val="accent1"/>
              </a:buClr>
              <a:buSzPct val="60000"/>
              <a:buFont typeface="Wingdings" panose="05000000000000000000" pitchFamily="2" charset="2"/>
            </a:pPr>
            <a:r>
              <a:rPr lang="en-US" altLang="zh-CN" sz="2000" b="1" dirty="0">
                <a:latin typeface="楷体_GB2312" charset="-122"/>
                <a:ea typeface="楷体_GB2312" charset="-122"/>
              </a:rPr>
              <a:t>2</a:t>
            </a:r>
            <a:r>
              <a:rPr lang="zh-CN" altLang="en-US" sz="2000" b="1" dirty="0">
                <a:latin typeface="楷体_GB2312" charset="-122"/>
                <a:ea typeface="楷体_GB2312" charset="-122"/>
              </a:rPr>
              <a:t>、对知识缺漏做到心中有数，及时进行弥补、链接知识链条</a:t>
            </a:r>
            <a:r>
              <a:rPr lang="en-US" altLang="zh-CN" sz="2000" b="1" dirty="0">
                <a:latin typeface="楷体_GB2312" charset="-122"/>
                <a:ea typeface="楷体_GB2312" charset="-122"/>
              </a:rPr>
              <a:t>。</a:t>
            </a:r>
            <a:endParaRPr lang="en-US" altLang="zh-CN" sz="2000" b="1" dirty="0">
              <a:latin typeface="楷体_GB2312" charset="-122"/>
              <a:ea typeface="楷体_GB2312" charset="-122"/>
            </a:endParaRPr>
          </a:p>
          <a:p>
            <a:pPr eaLnBrk="1" hangingPunct="1">
              <a:buClr>
                <a:schemeClr val="accent1"/>
              </a:buClr>
              <a:buSzPct val="60000"/>
              <a:buFont typeface="Wingdings" panose="05000000000000000000" pitchFamily="2" charset="2"/>
            </a:pPr>
            <a:endParaRPr lang="en-US" altLang="zh-CN" sz="2000" b="1" dirty="0">
              <a:latin typeface="楷体_GB2312" charset="-122"/>
              <a:ea typeface="楷体_GB2312" charset="-122"/>
            </a:endParaRPr>
          </a:p>
          <a:p>
            <a:pPr eaLnBrk="1" hangingPunct="1">
              <a:buClr>
                <a:schemeClr val="accent1"/>
              </a:buClr>
              <a:buSzPct val="60000"/>
              <a:buFont typeface="Wingdings" panose="05000000000000000000" pitchFamily="2" charset="2"/>
            </a:pPr>
            <a:r>
              <a:rPr lang="en-US" altLang="zh-CN" sz="2000" b="1" dirty="0">
                <a:latin typeface="楷体_GB2312" charset="-122"/>
                <a:ea typeface="楷体_GB2312" charset="-122"/>
              </a:rPr>
              <a:t>3</a:t>
            </a:r>
            <a:r>
              <a:rPr lang="zh-CN" altLang="en-US" sz="2000" b="1" dirty="0">
                <a:latin typeface="楷体_GB2312" charset="-122"/>
                <a:ea typeface="楷体_GB2312" charset="-122"/>
              </a:rPr>
              <a:t>、把丢分题弄懂、弄通后，整理集合到一起</a:t>
            </a:r>
            <a:r>
              <a:rPr lang="en-US" altLang="zh-CN" sz="2000" b="1" dirty="0">
                <a:latin typeface="楷体_GB2312" charset="-122"/>
                <a:ea typeface="楷体_GB2312" charset="-122"/>
              </a:rPr>
              <a:t>，作为综合复习时的重点，争取以后在类似的题目上不丢分。</a:t>
            </a:r>
            <a:endParaRPr lang="en-US" altLang="zh-CN" sz="2000" b="1" dirty="0">
              <a:latin typeface="楷体_GB2312" charset="-122"/>
              <a:ea typeface="楷体_GB2312" charset="-122"/>
            </a:endParaRPr>
          </a:p>
        </p:txBody>
      </p:sp>
      <p:graphicFrame>
        <p:nvGraphicFramePr>
          <p:cNvPr id="45060" name="Group 4"/>
          <p:cNvGraphicFramePr>
            <a:graphicFrameLocks noGrp="1"/>
          </p:cNvGraphicFramePr>
          <p:nvPr>
            <p:ph sz="half" idx="1"/>
          </p:nvPr>
        </p:nvGraphicFramePr>
        <p:xfrm>
          <a:off x="992188" y="3663950"/>
          <a:ext cx="4389438" cy="495300"/>
        </p:xfrm>
        <a:graphic>
          <a:graphicData uri="http://schemas.openxmlformats.org/drawingml/2006/table">
            <a:tbl>
              <a:tblPr/>
              <a:tblGrid>
                <a:gridCol w="1249362"/>
                <a:gridCol w="968375"/>
                <a:gridCol w="969963"/>
                <a:gridCol w="1201737"/>
              </a:tblGrid>
              <a:tr h="495300">
                <a:tc>
                  <a:txBody>
                    <a:bodyPr/>
                    <a:lstStyle/>
                    <a:p>
                      <a:pPr marL="0" marR="0" lvl="0" indent="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None/>
                      </a:pPr>
                      <a:r>
                        <a:rPr kumimoji="0" lang="zh-CN" sz="2000" b="0" i="0" u="none" strike="noStrike" cap="none" normalizeH="0" baseline="0" smtClean="0">
                          <a:ln>
                            <a:noFill/>
                          </a:ln>
                          <a:solidFill>
                            <a:schemeClr val="accent1"/>
                          </a:solidFill>
                          <a:effectLst/>
                          <a:latin typeface="Calibri" panose="020F0502020204030204" pitchFamily="34" charset="0"/>
                          <a:ea typeface="幼圆" pitchFamily="1" charset="-122"/>
                        </a:rPr>
                        <a:t>丢分题目</a:t>
                      </a:r>
                      <a:endParaRPr kumimoji="0" lang="zh-CN" sz="2000" b="0" i="0" u="none" strike="noStrike" cap="none" normalizeH="0" baseline="0" smtClean="0">
                        <a:ln>
                          <a:noFill/>
                        </a:ln>
                        <a:solidFill>
                          <a:schemeClr val="accent1"/>
                        </a:solidFill>
                        <a:effectLst/>
                        <a:latin typeface="Calibri" panose="020F0502020204030204" pitchFamily="34" charset="0"/>
                        <a:ea typeface="幼圆" pitchFamily="1" charset="-122"/>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None/>
                      </a:pPr>
                      <a:r>
                        <a:rPr kumimoji="0" lang="zh-CN" sz="2000" b="0" i="0" u="none" strike="noStrike" cap="none" normalizeH="0" baseline="0" smtClean="0">
                          <a:ln>
                            <a:noFill/>
                          </a:ln>
                          <a:solidFill>
                            <a:schemeClr val="accent1"/>
                          </a:solidFill>
                          <a:effectLst/>
                          <a:latin typeface="Calibri" panose="020F0502020204030204" pitchFamily="34" charset="0"/>
                          <a:ea typeface="幼圆" pitchFamily="1" charset="-122"/>
                        </a:rPr>
                        <a:t>题型</a:t>
                      </a:r>
                      <a:endParaRPr kumimoji="0" lang="zh-CN" sz="2000" b="0" i="0" u="none" strike="noStrike" cap="none" normalizeH="0" baseline="0" smtClean="0">
                        <a:ln>
                          <a:noFill/>
                        </a:ln>
                        <a:solidFill>
                          <a:schemeClr val="accent1"/>
                        </a:solidFill>
                        <a:effectLst/>
                        <a:latin typeface="Calibri" panose="020F0502020204030204" pitchFamily="34" charset="0"/>
                        <a:ea typeface="幼圆" pitchFamily="1"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None/>
                      </a:pPr>
                      <a:r>
                        <a:rPr kumimoji="0" lang="zh-CN" sz="2000" b="0" i="0" u="none" strike="noStrike" cap="none" normalizeH="0" baseline="0" smtClean="0">
                          <a:ln>
                            <a:noFill/>
                          </a:ln>
                          <a:solidFill>
                            <a:schemeClr val="accent1"/>
                          </a:solidFill>
                          <a:effectLst/>
                          <a:latin typeface="Calibri" panose="020F0502020204030204" pitchFamily="34" charset="0"/>
                          <a:ea typeface="幼圆" pitchFamily="1" charset="-122"/>
                        </a:rPr>
                        <a:t>丢分点</a:t>
                      </a:r>
                      <a:endParaRPr kumimoji="0" lang="zh-CN" sz="2000" b="0" i="0" u="none" strike="noStrike" cap="none" normalizeH="0" baseline="0" smtClean="0">
                        <a:ln>
                          <a:noFill/>
                        </a:ln>
                        <a:solidFill>
                          <a:schemeClr val="accent1"/>
                        </a:solidFill>
                        <a:effectLst/>
                        <a:latin typeface="Calibri" panose="020F0502020204030204" pitchFamily="34" charset="0"/>
                        <a:ea typeface="幼圆" pitchFamily="1" charset="-12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None/>
                      </a:pPr>
                      <a:r>
                        <a:rPr kumimoji="0" lang="zh-CN" sz="2000" b="0" i="0" u="none" strike="noStrike" cap="none" normalizeH="0" baseline="0" smtClean="0">
                          <a:ln>
                            <a:noFill/>
                          </a:ln>
                          <a:solidFill>
                            <a:schemeClr val="accent1"/>
                          </a:solidFill>
                          <a:effectLst/>
                          <a:latin typeface="Calibri" panose="020F0502020204030204" pitchFamily="34" charset="0"/>
                          <a:ea typeface="幼圆" pitchFamily="1" charset="-122"/>
                        </a:rPr>
                        <a:t>知识点</a:t>
                      </a:r>
                      <a:endParaRPr kumimoji="0" lang="zh-CN" sz="2000" b="0" i="0" u="none" strike="noStrike" cap="none" normalizeH="0" baseline="0" smtClean="0">
                        <a:ln>
                          <a:noFill/>
                        </a:ln>
                        <a:solidFill>
                          <a:schemeClr val="accent1"/>
                        </a:solidFill>
                        <a:effectLst/>
                        <a:latin typeface="Calibri" panose="020F0502020204030204" pitchFamily="34" charset="0"/>
                        <a:ea typeface="幼圆" pitchFamily="1" charset="-122"/>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over dir="u"/>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6082" name="Rectangle 2"/>
          <p:cNvSpPr>
            <a:spLocks noGrp="1"/>
          </p:cNvSpPr>
          <p:nvPr>
            <p:ph type="title"/>
          </p:nvPr>
        </p:nvSpPr>
        <p:spPr>
          <a:ln/>
        </p:spPr>
        <p:txBody>
          <a:bodyPr vert="horz" wrap="square" lIns="91440" tIns="45720" rIns="91440" bIns="45720" anchor="b" anchorCtr="0"/>
          <a:p>
            <a:pPr algn="ctr" eaLnBrk="1" hangingPunct="1"/>
            <a:r>
              <a:rPr lang="zh-CN" altLang="en-US" dirty="0"/>
              <a:t>小结</a:t>
            </a:r>
            <a:endParaRPr lang="zh-CN" altLang="en-US" dirty="0"/>
          </a:p>
        </p:txBody>
      </p:sp>
      <p:sp>
        <p:nvSpPr>
          <p:cNvPr id="46083" name="Rectangle 3"/>
          <p:cNvSpPr>
            <a:spLocks noGrp="1"/>
          </p:cNvSpPr>
          <p:nvPr>
            <p:ph type="body" sz="half" idx="1"/>
          </p:nvPr>
        </p:nvSpPr>
        <p:spPr>
          <a:xfrm>
            <a:off x="485775" y="1206500"/>
            <a:ext cx="7372350" cy="5254625"/>
          </a:xfrm>
          <a:ln/>
        </p:spPr>
        <p:txBody>
          <a:bodyPr vert="horz" wrap="square" lIns="91440" tIns="45720" rIns="91440" bIns="45720" anchor="t" anchorCtr="0"/>
          <a:p>
            <a:pPr eaLnBrk="1" hangingPunct="1">
              <a:buClr>
                <a:schemeClr val="accent1"/>
              </a:buClr>
              <a:buSzPct val="60000"/>
              <a:buFont typeface="Wingdings" panose="05000000000000000000" pitchFamily="2" charset="2"/>
            </a:pPr>
            <a:endParaRPr lang="zh-CN" altLang="en-US" sz="3200" b="1" u="sng" dirty="0"/>
          </a:p>
          <a:p>
            <a:pPr eaLnBrk="1" hangingPunct="1">
              <a:buClr>
                <a:schemeClr val="accent1"/>
              </a:buClr>
              <a:buSzPct val="60000"/>
              <a:buFont typeface="Wingdings" panose="05000000000000000000" pitchFamily="2" charset="2"/>
              <a:buNone/>
            </a:pPr>
            <a:r>
              <a:rPr lang="zh-CN" altLang="en-US" sz="2000" dirty="0">
                <a:ea typeface="楷体" panose="02010609060101010101" pitchFamily="49" charset="-122"/>
              </a:rPr>
              <a:t>   </a:t>
            </a:r>
            <a:r>
              <a:rPr lang="zh-CN" altLang="en-US" b="1" dirty="0">
                <a:ea typeface="楷体" panose="02010609060101010101" pitchFamily="49" charset="-122"/>
              </a:rPr>
              <a:t>按照科学的方法所进行的学习行为，我们称之为规范的学习行为。</a:t>
            </a:r>
            <a:endParaRPr lang="zh-CN" altLang="en-US" b="1" dirty="0">
              <a:latin typeface="楷体_GB2312" charset="-122"/>
              <a:ea typeface="楷体_GB2312" charset="-122"/>
              <a:sym typeface="Arial" panose="020B0604020202020204" pitchFamily="34" charset="0"/>
            </a:endParaRPr>
          </a:p>
          <a:p>
            <a:pPr eaLnBrk="1" hangingPunct="1">
              <a:buClr>
                <a:schemeClr val="accent1"/>
              </a:buClr>
              <a:buSzPct val="60000"/>
              <a:buFont typeface="Wingdings" panose="05000000000000000000" pitchFamily="2" charset="2"/>
              <a:buNone/>
            </a:pPr>
            <a:r>
              <a:rPr lang="zh-CN" altLang="en-US" dirty="0">
                <a:latin typeface="楷体_GB2312" charset="-122"/>
                <a:ea typeface="楷体_GB2312" charset="-122"/>
              </a:rPr>
              <a:t>  </a:t>
            </a:r>
            <a:r>
              <a:rPr lang="zh-CN" altLang="en-US" b="1" i="1" dirty="0">
                <a:latin typeface="楷体_GB2312" charset="-122"/>
                <a:ea typeface="楷体_GB2312" charset="-122"/>
              </a:rPr>
              <a:t> </a:t>
            </a:r>
            <a:endParaRPr lang="zh-CN" altLang="en-US" b="1" i="1" dirty="0">
              <a:latin typeface="楷体_GB2312" charset="-122"/>
              <a:ea typeface="楷体_GB2312" charset="-122"/>
            </a:endParaRPr>
          </a:p>
          <a:p>
            <a:pPr eaLnBrk="1" hangingPunct="1">
              <a:buClr>
                <a:schemeClr val="accent1"/>
              </a:buClr>
              <a:buSzPct val="60000"/>
              <a:buFont typeface="Wingdings" panose="05000000000000000000" pitchFamily="2" charset="2"/>
              <a:buNone/>
            </a:pPr>
            <a:r>
              <a:rPr lang="zh-CN" altLang="en-US" b="1" i="1" dirty="0">
                <a:latin typeface="楷体_GB2312" charset="-122"/>
                <a:ea typeface="楷体_GB2312" charset="-122"/>
              </a:rPr>
              <a:t>    </a:t>
            </a:r>
            <a:r>
              <a:rPr lang="zh-CN" altLang="en-US" dirty="0">
                <a:latin typeface="楷体_GB2312" charset="-122"/>
                <a:ea typeface="楷体_GB2312" charset="-122"/>
                <a:sym typeface="Arial" panose="020B0604020202020204" pitchFamily="34" charset="0"/>
              </a:rPr>
              <a:t>专家研究证明：</a:t>
            </a:r>
            <a:r>
              <a:rPr lang="zh-CN" altLang="en-US" b="1" dirty="0">
                <a:latin typeface="楷体_GB2312" charset="-122"/>
                <a:ea typeface="楷体_GB2312" charset="-122"/>
                <a:sym typeface="Arial" panose="020B0604020202020204" pitchFamily="34" charset="0"/>
              </a:rPr>
              <a:t>一个行为坚持</a:t>
            </a:r>
            <a:r>
              <a:rPr lang="en-US" altLang="zh-CN" b="1" dirty="0">
                <a:latin typeface="楷体_GB2312" charset="-122"/>
                <a:ea typeface="楷体_GB2312" charset="-122"/>
                <a:sym typeface="Arial" panose="020B0604020202020204" pitchFamily="34" charset="0"/>
              </a:rPr>
              <a:t>30</a:t>
            </a:r>
            <a:r>
              <a:rPr lang="zh-CN" altLang="en-US" b="1" dirty="0">
                <a:latin typeface="楷体_GB2312" charset="-122"/>
                <a:ea typeface="楷体_GB2312" charset="-122"/>
                <a:sym typeface="Arial" panose="020B0604020202020204" pitchFamily="34" charset="0"/>
              </a:rPr>
              <a:t>天就会成为稳定的行为，稳定的行为超过</a:t>
            </a:r>
            <a:r>
              <a:rPr lang="en-US" altLang="zh-CN" b="1" dirty="0">
                <a:latin typeface="楷体_GB2312" charset="-122"/>
                <a:ea typeface="楷体_GB2312" charset="-122"/>
                <a:sym typeface="Arial" panose="020B0604020202020204" pitchFamily="34" charset="0"/>
              </a:rPr>
              <a:t>3</a:t>
            </a:r>
            <a:r>
              <a:rPr lang="zh-CN" altLang="en-US" b="1" dirty="0">
                <a:latin typeface="楷体_GB2312" charset="-122"/>
                <a:ea typeface="楷体_GB2312" charset="-122"/>
                <a:sym typeface="Arial" panose="020B0604020202020204" pitchFamily="34" charset="0"/>
              </a:rPr>
              <a:t>个月就会成为习惯</a:t>
            </a:r>
            <a:r>
              <a:rPr lang="zh-CN" altLang="en-US" dirty="0">
                <a:latin typeface="楷体_GB2312" charset="-122"/>
                <a:ea typeface="楷体_GB2312" charset="-122"/>
                <a:sym typeface="Arial" panose="020B0604020202020204" pitchFamily="34" charset="0"/>
              </a:rPr>
              <a:t>。</a:t>
            </a:r>
            <a:endParaRPr lang="en-US" altLang="zh-CN" dirty="0">
              <a:latin typeface="楷体_GB2312" charset="-122"/>
              <a:ea typeface="楷体_GB2312" charset="-122"/>
              <a:sym typeface="Arial" panose="020B0604020202020204" pitchFamily="34" charset="0"/>
            </a:endParaRPr>
          </a:p>
          <a:p>
            <a:pPr eaLnBrk="1" hangingPunct="1">
              <a:buClr>
                <a:schemeClr val="accent1"/>
              </a:buClr>
              <a:buSzPct val="60000"/>
              <a:buFont typeface="Wingdings" panose="05000000000000000000" pitchFamily="2" charset="2"/>
              <a:buNone/>
            </a:pPr>
            <a:r>
              <a:rPr lang="zh-CN" altLang="en-US" sz="2000" b="1" dirty="0">
                <a:ea typeface="楷体" panose="02010609060101010101" pitchFamily="49" charset="-122"/>
                <a:sym typeface="Arial" panose="020B0604020202020204" pitchFamily="34" charset="0"/>
              </a:rPr>
              <a:t>         </a:t>
            </a:r>
            <a:endParaRPr lang="zh-CN" altLang="en-US" sz="2000" b="1" dirty="0">
              <a:ea typeface="楷体" panose="02010609060101010101" pitchFamily="49" charset="-122"/>
              <a:sym typeface="Arial" panose="020B0604020202020204" pitchFamily="34" charset="0"/>
            </a:endParaRPr>
          </a:p>
          <a:p>
            <a:pPr eaLnBrk="1" hangingPunct="1">
              <a:buClr>
                <a:schemeClr val="accent1"/>
              </a:buClr>
              <a:buSzPct val="60000"/>
              <a:buFont typeface="Wingdings" panose="05000000000000000000" pitchFamily="2" charset="2"/>
              <a:buNone/>
            </a:pPr>
            <a:r>
              <a:rPr lang="zh-CN" altLang="en-US" sz="2000" b="1" dirty="0">
                <a:ea typeface="楷体" panose="02010609060101010101" pitchFamily="49" charset="-122"/>
                <a:sym typeface="Arial" panose="020B0604020202020204" pitchFamily="34" charset="0"/>
              </a:rPr>
              <a:t>    </a:t>
            </a:r>
            <a:r>
              <a:rPr lang="en-US" altLang="zh-CN" sz="2000" b="1" dirty="0">
                <a:ea typeface="楷体" panose="02010609060101010101" pitchFamily="49" charset="-122"/>
                <a:sym typeface="Arial" panose="020B0604020202020204" pitchFamily="34" charset="0"/>
              </a:rPr>
              <a:t>      </a:t>
            </a:r>
            <a:r>
              <a:rPr lang="zh-CN" altLang="en-US" sz="2000" b="1" dirty="0">
                <a:ea typeface="楷体" panose="02010609060101010101" pitchFamily="49" charset="-122"/>
                <a:sym typeface="Arial" panose="020B0604020202020204" pitchFamily="34" charset="0"/>
              </a:rPr>
              <a:t> 也有人说，习惯了的事情，常常会不由自主地去做，想停止都很难。所以说一旦形成了</a:t>
            </a:r>
            <a:r>
              <a:rPr lang="zh-CN" altLang="en-US" sz="2000" b="1" u="sng" dirty="0">
                <a:ea typeface="楷体" panose="02010609060101010101" pitchFamily="49" charset="-122"/>
                <a:sym typeface="Arial" panose="020B0604020202020204" pitchFamily="34" charset="0"/>
              </a:rPr>
              <a:t>良好的学习习惯</a:t>
            </a:r>
            <a:r>
              <a:rPr lang="zh-CN" altLang="en-US" sz="2000" b="1" dirty="0">
                <a:ea typeface="楷体" panose="02010609060101010101" pitchFamily="49" charset="-122"/>
                <a:sym typeface="Arial" panose="020B0604020202020204" pitchFamily="34" charset="0"/>
              </a:rPr>
              <a:t>，我们不仅能在现阶段的学习中享受到成功的喜悦，而且能够受益终生</a:t>
            </a:r>
            <a:r>
              <a:rPr lang="en-US" altLang="zh-CN" sz="2000" b="1" dirty="0">
                <a:ea typeface="楷体" panose="02010609060101010101" pitchFamily="49" charset="-122"/>
                <a:sym typeface="Arial" panose="020B0604020202020204" pitchFamily="34" charset="0"/>
              </a:rPr>
              <a:t>。</a:t>
            </a:r>
            <a:endParaRPr lang="zh-CN" altLang="en-US" sz="2000" dirty="0">
              <a:latin typeface="楷体_GB2312" charset="-122"/>
              <a:ea typeface="楷体" panose="02010609060101010101" pitchFamily="49" charset="-122"/>
              <a:sym typeface="Arial" panose="020B0604020202020204" pitchFamily="34" charset="0"/>
            </a:endParaRPr>
          </a:p>
          <a:p>
            <a:pPr eaLnBrk="1" hangingPunct="1">
              <a:buClr>
                <a:schemeClr val="accent1"/>
              </a:buClr>
              <a:buSzPct val="60000"/>
              <a:buFont typeface="Wingdings" panose="05000000000000000000" pitchFamily="2" charset="2"/>
              <a:buNone/>
            </a:pPr>
            <a:r>
              <a:rPr lang="zh-CN" altLang="en-US" b="1" dirty="0">
                <a:latin typeface="楷体_GB2312" charset="-122"/>
                <a:ea typeface="楷体_GB2312" charset="-122"/>
                <a:sym typeface="Arial" panose="020B0604020202020204" pitchFamily="34" charset="0"/>
              </a:rPr>
              <a:t>        靠进步取得自信，靠自信赢得成功</a:t>
            </a:r>
            <a:r>
              <a:rPr lang="zh-CN" altLang="en-US" dirty="0">
                <a:latin typeface="楷体_GB2312" charset="-122"/>
                <a:ea typeface="楷体_GB2312" charset="-122"/>
                <a:sym typeface="Arial" panose="020B0604020202020204" pitchFamily="34" charset="0"/>
              </a:rPr>
              <a:t>!</a:t>
            </a:r>
            <a:endParaRPr lang="zh-CN" altLang="en-US" dirty="0">
              <a:latin typeface="楷体_GB2312" charset="-122"/>
              <a:ea typeface="楷体_GB2312" charset="-122"/>
              <a:sym typeface="Arial" panose="020B0604020202020204" pitchFamily="34" charset="0"/>
            </a:endParaRPr>
          </a:p>
        </p:txBody>
      </p:sp>
    </p:spTree>
  </p:cSld>
  <p:clrMapOvr>
    <a:masterClrMapping/>
  </p:clrMapOvr>
  <p:transition>
    <p:cover dir="u"/>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7106" name="Rectangle 2"/>
          <p:cNvSpPr>
            <a:spLocks noGrp="1"/>
          </p:cNvSpPr>
          <p:nvPr>
            <p:ph type="title"/>
          </p:nvPr>
        </p:nvSpPr>
        <p:spPr>
          <a:xfrm>
            <a:off x="496888" y="244475"/>
            <a:ext cx="8089900" cy="676275"/>
          </a:xfrm>
          <a:ln/>
        </p:spPr>
        <p:txBody>
          <a:bodyPr vert="horz" wrap="square" lIns="91440" tIns="45720" rIns="91440" bIns="45720" anchor="b" anchorCtr="0"/>
          <a:p>
            <a:pPr eaLnBrk="1" hangingPunct="1"/>
            <a:r>
              <a:rPr lang="zh-CN" altLang="en-US" dirty="0"/>
              <a:t>提示：</a:t>
            </a:r>
            <a:endParaRPr lang="zh-CN" altLang="en-US" dirty="0"/>
          </a:p>
        </p:txBody>
      </p:sp>
      <p:sp>
        <p:nvSpPr>
          <p:cNvPr id="48131" name="Rectangle 3"/>
          <p:cNvSpPr>
            <a:spLocks noGrp="1"/>
          </p:cNvSpPr>
          <p:nvPr>
            <p:ph idx="1"/>
          </p:nvPr>
        </p:nvSpPr>
        <p:spPr>
          <a:ln/>
        </p:spPr>
        <p:txBody>
          <a:bodyPr vert="horz" wrap="square" lIns="91440" tIns="45720" rIns="91440" bIns="45720" anchor="t" anchorCtr="0"/>
          <a:p>
            <a:pPr eaLnBrk="1" hangingPunct="1"/>
            <a:endParaRPr lang="zh-CN" altLang="en-US" dirty="0"/>
          </a:p>
          <a:p>
            <a:pPr eaLnBrk="1" hangingPunct="1">
              <a:buNone/>
            </a:pPr>
            <a:r>
              <a:rPr lang="zh-CN" altLang="en-US" dirty="0"/>
              <a:t>    有些同学如果感觉全部改变自己的学习行为有困难，可以循序渐进，先改变一两项行为，待这几项行为变成良好习惯后，再逐步改进其他行为。</a:t>
            </a:r>
            <a:endParaRPr lang="zh-CN" altLang="en-US" dirty="0"/>
          </a:p>
          <a:p>
            <a:pPr eaLnBrk="1" hangingPunct="1"/>
            <a:endParaRPr lang="zh-CN" altLang="en-US" dirty="0"/>
          </a:p>
          <a:p>
            <a:pPr eaLnBrk="1" hangingPunct="1">
              <a:buNone/>
            </a:pPr>
            <a:r>
              <a:rPr lang="zh-CN" altLang="en-US" b="1" dirty="0"/>
              <a:t>    </a:t>
            </a:r>
            <a:r>
              <a:rPr lang="zh-CN" altLang="en-US" sz="2800" b="1" dirty="0">
                <a:latin typeface="楷体_GB2312" charset="-122"/>
                <a:ea typeface="楷体_GB2312" charset="-122"/>
              </a:rPr>
              <a:t> 好习惯决定好人生，千里之行始于足下。让我们从今天开始</a:t>
            </a:r>
            <a:r>
              <a:rPr lang="en-US" altLang="zh-CN" sz="2800" b="1" dirty="0">
                <a:latin typeface="楷体_GB2312" charset="-122"/>
                <a:ea typeface="楷体_GB2312" charset="-122"/>
              </a:rPr>
              <a:t>,</a:t>
            </a:r>
            <a:r>
              <a:rPr lang="zh-CN" altLang="en-US" sz="2800" b="1" dirty="0">
                <a:latin typeface="楷体_GB2312" charset="-122"/>
                <a:ea typeface="楷体_GB2312" charset="-122"/>
              </a:rPr>
              <a:t>启航追梦之旅，用科学的方法，规范的行为，培养良好的学习习惯，为实现自己的人生“梦想”奠定坚实的基础！</a:t>
            </a:r>
            <a:endParaRPr lang="zh-CN" altLang="en-US" sz="2800" b="1" dirty="0">
              <a:latin typeface="楷体_GB2312" charset="-122"/>
              <a:ea typeface="楷体_GB2312" charset="-122"/>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8131">
                                            <p:txEl>
                                              <p:charRg st="1" end="69"/>
                                            </p:txEl>
                                          </p:spTgt>
                                        </p:tgtEl>
                                        <p:attrNameLst>
                                          <p:attrName>style.visibility</p:attrName>
                                        </p:attrNameLst>
                                      </p:cBhvr>
                                      <p:to>
                                        <p:strVal val="visible"/>
                                      </p:to>
                                    </p:set>
                                    <p:animEffect transition="in" filter="blinds(horizontal)">
                                      <p:cBhvr>
                                        <p:cTn id="7" dur="500"/>
                                        <p:tgtEl>
                                          <p:spTgt spid="48131">
                                            <p:txEl>
                                              <p:charRg st="1" end="69"/>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8131">
                                            <p:txEl>
                                              <p:charRg st="70" end="153"/>
                                            </p:txEl>
                                          </p:spTgt>
                                        </p:tgtEl>
                                        <p:attrNameLst>
                                          <p:attrName>style.visibility</p:attrName>
                                        </p:attrNameLst>
                                      </p:cBhvr>
                                      <p:to>
                                        <p:strVal val="visible"/>
                                      </p:to>
                                    </p:set>
                                    <p:animEffect transition="in" filter="blinds(horizontal)">
                                      <p:cBhvr>
                                        <p:cTn id="12" dur="500"/>
                                        <p:tgtEl>
                                          <p:spTgt spid="48131">
                                            <p:txEl>
                                              <p:charRg st="70" end="15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094" name="Rectangle 2"/>
          <p:cNvSpPr>
            <a:spLocks noGrp="1"/>
          </p:cNvSpPr>
          <p:nvPr>
            <p:ph type="title"/>
          </p:nvPr>
        </p:nvSpPr>
        <p:spPr>
          <a:ln/>
        </p:spPr>
        <p:txBody>
          <a:bodyPr vert="horz" wrap="square" lIns="91440" tIns="45720" rIns="91440" bIns="45720" anchor="b" anchorCtr="0"/>
          <a:p>
            <a:pPr eaLnBrk="1" hangingPunct="1"/>
            <a:r>
              <a:rPr lang="zh-CN" altLang="en-US" dirty="0"/>
              <a:t>七步学习法知识网络图： </a:t>
            </a:r>
            <a:endParaRPr lang="zh-CN" altLang="en-US" dirty="0"/>
          </a:p>
        </p:txBody>
      </p:sp>
      <p:graphicFrame>
        <p:nvGraphicFramePr>
          <p:cNvPr id="2" name="图示 1"/>
          <p:cNvGraphicFramePr/>
          <p:nvPr/>
        </p:nvGraphicFramePr>
        <p:xfrm>
          <a:off x="323850" y="1412875"/>
          <a:ext cx="8208963" cy="4464050"/>
        </p:xfrm>
        <a:graphic>
          <a:graphicData uri="http://schemas.openxmlformats.org/drawingml/2006/diagram">
            <dgm:relIds xmlns:dgm="http://schemas.openxmlformats.org/drawingml/2006/diagram" xmlns:r="http://schemas.openxmlformats.org/officeDocument/2006/relationships" r:dm="rId1" r:lo="rId2" r:qs="rId3" r:cs="rId4"/>
          </a:graphicData>
        </a:graphic>
      </p:graphicFrame>
    </p:spTree>
  </p:cSld>
  <p:clrMapOvr>
    <a:masterClrMapping/>
  </p:clrMapOvr>
  <p:transition>
    <p:cover dir="u"/>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49154"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51203" name="Rectangle 3"/>
          <p:cNvSpPr>
            <a:spLocks noGrp="1" noChangeArrowheads="1"/>
          </p:cNvSpPr>
          <p:nvPr>
            <p:ph idx="1"/>
          </p:nvPr>
        </p:nvSpPr>
        <p:spPr>
          <a:xfrm>
            <a:off x="395288" y="1557338"/>
            <a:ext cx="8229600" cy="4525963"/>
          </a:xfrm>
          <a:ln>
            <a:solidFill>
              <a:srgbClr val="800000"/>
            </a:solidFill>
          </a:ln>
          <a:effectLst>
            <a:outerShdw dist="35921" dir="2700000" algn="ctr" rotWithShape="0">
              <a:schemeClr val="bg2"/>
            </a:outerShdw>
          </a:effectLst>
        </p:spPr>
        <p:txBody>
          <a:bodyPr vert="horz" wrap="square" lIns="91440" tIns="45720" rIns="91440" bIns="45720" numCol="1" anchor="t" anchorCtr="0" compatLnSpc="1"/>
          <a:lstStyle/>
          <a:p>
            <a:pPr marL="266700" marR="0" lvl="0" indent="-26670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Char char="m"/>
              <a:defRPr/>
            </a:pPr>
            <a:endParaRPr kumimoji="0" lang="zh-CN" altLang="zh-CN" sz="2400" b="1" i="0" u="none" strike="noStrike" kern="0" cap="none" spc="0" normalizeH="0" baseline="0" noProof="0" smtClean="0">
              <a:ln>
                <a:noFill/>
              </a:ln>
              <a:solidFill>
                <a:schemeClr val="accent1"/>
              </a:solidFill>
              <a:effectLst>
                <a:outerShdw blurRad="38100" dist="38100" dir="2700000" algn="tl">
                  <a:srgbClr val="C0C0C0"/>
                </a:outerShdw>
              </a:effectLst>
              <a:uLnTx/>
              <a:uFillTx/>
              <a:latin typeface="+mn-lt"/>
              <a:ea typeface="+mn-ea"/>
              <a:cs typeface="+mn-cs"/>
            </a:endParaRPr>
          </a:p>
          <a:p>
            <a:pPr marL="266700" marR="0" lvl="0" indent="-26670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Char char="m"/>
              <a:defRPr/>
            </a:pPr>
            <a:endParaRPr kumimoji="0" lang="zh-CN" altLang="zh-CN" sz="2400" b="1" i="0" u="none" strike="noStrike" kern="0" cap="none" spc="0" normalizeH="0" baseline="0" noProof="0" smtClean="0">
              <a:ln>
                <a:noFill/>
              </a:ln>
              <a:solidFill>
                <a:schemeClr val="accent1"/>
              </a:solidFill>
              <a:effectLst>
                <a:outerShdw blurRad="38100" dist="38100" dir="2700000" algn="tl">
                  <a:srgbClr val="C0C0C0"/>
                </a:outerShdw>
              </a:effectLst>
              <a:uLnTx/>
              <a:uFillTx/>
              <a:latin typeface="+mn-lt"/>
              <a:ea typeface="+mn-ea"/>
              <a:cs typeface="+mn-cs"/>
            </a:endParaRPr>
          </a:p>
          <a:p>
            <a:pPr marL="266700" marR="0" lvl="0" indent="-26670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Char char="m"/>
              <a:defRPr/>
            </a:pPr>
            <a:endParaRPr kumimoji="0" lang="zh-CN" altLang="zh-CN" sz="2400" b="1" i="0" u="none" strike="noStrike" kern="0" cap="none" spc="0" normalizeH="0" baseline="0" noProof="0" smtClean="0">
              <a:ln>
                <a:noFill/>
              </a:ln>
              <a:solidFill>
                <a:schemeClr val="accent1"/>
              </a:solidFill>
              <a:effectLst>
                <a:outerShdw blurRad="38100" dist="38100" dir="2700000" algn="tl">
                  <a:srgbClr val="C0C0C0"/>
                </a:outerShdw>
              </a:effectLst>
              <a:uLnTx/>
              <a:uFillTx/>
              <a:latin typeface="+mn-lt"/>
              <a:ea typeface="+mn-ea"/>
              <a:cs typeface="+mn-cs"/>
            </a:endParaRPr>
          </a:p>
          <a:p>
            <a:pPr marL="266700" marR="0" lvl="0" indent="-266700" algn="l" defTabSz="685800" rtl="0" eaLnBrk="1" fontAlgn="base" latinLnBrk="0" hangingPunct="1">
              <a:lnSpc>
                <a:spcPct val="90000"/>
              </a:lnSpc>
              <a:spcBef>
                <a:spcPts val="1350"/>
              </a:spcBef>
              <a:spcAft>
                <a:spcPct val="0"/>
              </a:spcAft>
              <a:buClr>
                <a:schemeClr val="accent1"/>
              </a:buClr>
              <a:buSzPct val="60000"/>
              <a:buFont typeface="Wingdings" panose="05000000000000000000" pitchFamily="2" charset="2"/>
              <a:buChar char="m"/>
              <a:defRPr/>
            </a:pPr>
            <a:endParaRPr kumimoji="0" lang="zh-CN" altLang="zh-CN" sz="8000" b="1" i="0" u="none" strike="noStrike" kern="0" cap="none" spc="0" normalizeH="0" baseline="0" noProof="0" smtClean="0">
              <a:ln>
                <a:noFill/>
              </a:ln>
              <a:solidFill>
                <a:schemeClr val="hlink"/>
              </a:solidFill>
              <a:effectLst>
                <a:outerShdw blurRad="38100" dist="38100" dir="2700000" algn="tl">
                  <a:srgbClr val="C0C0C0"/>
                </a:outerShdw>
              </a:effectLst>
              <a:uLnTx/>
              <a:uFillTx/>
              <a:latin typeface="+mn-lt"/>
              <a:ea typeface="楷体" panose="02010609060101010101" pitchFamily="49" charset="-122"/>
              <a:cs typeface="+mn-cs"/>
            </a:endParaRPr>
          </a:p>
        </p:txBody>
      </p:sp>
      <p:sp>
        <p:nvSpPr>
          <p:cNvPr id="49156" name="WordArt 4"/>
          <p:cNvSpPr/>
          <p:nvPr/>
        </p:nvSpPr>
        <p:spPr>
          <a:xfrm>
            <a:off x="1908175" y="4076700"/>
            <a:ext cx="5095875" cy="1019175"/>
          </a:xfrm>
          <a:prstGeom prst="rect">
            <a:avLst/>
          </a:prstGeom>
        </p:spPr>
        <p:txBody>
          <a:bodyPr wrap="none" fromWordArt="1">
            <a:prstTxWarp prst="textPlain">
              <a:avLst>
                <a:gd name="adj" fmla="val 50000"/>
              </a:avLst>
            </a:prstTxWarp>
            <a:normAutofit/>
          </a:bodyPr>
          <a:p>
            <a:pPr algn="ctr"/>
            <a:r>
              <a:rPr lang="zh-CN" altLang="en-US" sz="80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5000"/>
                    </a:srgbClr>
                  </a:outerShdw>
                </a:effectLst>
                <a:latin typeface="宋体" panose="02010600030101010101" pitchFamily="2" charset="-122"/>
                <a:ea typeface="宋体" panose="02010600030101010101" pitchFamily="2" charset="-122"/>
              </a:rPr>
              <a:t>谢谢大家！</a:t>
            </a:r>
            <a:endParaRPr lang="zh-CN" altLang="en-US" sz="8000">
              <a:ln w="12700" cap="flat" cmpd="sng">
                <a:solidFill>
                  <a:srgbClr val="EAEAEA"/>
                </a:solidFill>
                <a:prstDash val="solid"/>
                <a:headEnd type="none" w="med" len="med"/>
                <a:tailEnd type="none" w="med" len="med"/>
              </a:ln>
              <a:gradFill rotWithShape="1">
                <a:gsLst>
                  <a:gs pos="0">
                    <a:srgbClr val="A603AB">
                      <a:alpha val="100000"/>
                    </a:srgbClr>
                  </a:gs>
                  <a:gs pos="12000">
                    <a:srgbClr val="E81766">
                      <a:alpha val="100000"/>
                    </a:srgbClr>
                  </a:gs>
                  <a:gs pos="27000">
                    <a:srgbClr val="EE3F17">
                      <a:alpha val="100000"/>
                    </a:srgbClr>
                  </a:gs>
                  <a:gs pos="48000">
                    <a:srgbClr val="FFFF00">
                      <a:alpha val="100000"/>
                    </a:srgbClr>
                  </a:gs>
                  <a:gs pos="64999">
                    <a:srgbClr val="1A8D48">
                      <a:alpha val="100000"/>
                    </a:srgbClr>
                  </a:gs>
                  <a:gs pos="78999">
                    <a:srgbClr val="0819FB">
                      <a:alpha val="100000"/>
                    </a:srgbClr>
                  </a:gs>
                  <a:gs pos="100000">
                    <a:srgbClr val="A603AB">
                      <a:alpha val="100000"/>
                    </a:srgbClr>
                  </a:gs>
                </a:gsLst>
                <a:lin ang="0" scaled="1"/>
                <a:tileRect/>
              </a:gradFill>
              <a:effectLst>
                <a:outerShdw dist="35921" dir="2699999" sy="50000" kx="2115830" algn="bl" rotWithShape="0">
                  <a:srgbClr val="C0C0C0">
                    <a:alpha val="75000"/>
                  </a:srgbClr>
                </a:outerShdw>
              </a:effectLst>
              <a:latin typeface="宋体" panose="02010600030101010101" pitchFamily="2" charset="-122"/>
              <a:ea typeface="宋体" panose="02010600030101010101" pitchFamily="2" charset="-122"/>
            </a:endParaRPr>
          </a:p>
        </p:txBody>
      </p:sp>
      <p:sp>
        <p:nvSpPr>
          <p:cNvPr id="49157" name="Text Box 5"/>
          <p:cNvSpPr txBox="1"/>
          <p:nvPr/>
        </p:nvSpPr>
        <p:spPr>
          <a:xfrm>
            <a:off x="971550" y="1628775"/>
            <a:ext cx="7918450" cy="2835275"/>
          </a:xfrm>
          <a:prstGeom prst="rect">
            <a:avLst/>
          </a:prstGeom>
          <a:noFill/>
          <a:ln w="9525">
            <a:noFill/>
          </a:ln>
        </p:spPr>
        <p:txBody>
          <a:bodyPr>
            <a:spAutoFit/>
          </a:bodyPr>
          <a:p>
            <a:r>
              <a:rPr lang="zh-CN" altLang="en-US" sz="3600" b="1" dirty="0">
                <a:latin typeface="黑体" panose="02010609060101010101" pitchFamily="49" charset="-122"/>
                <a:ea typeface="黑体" panose="02010609060101010101" pitchFamily="49" charset="-122"/>
              </a:rPr>
              <a:t>有梦才能追梦，追梦才能圆梦，让我们从这里出发、从今天启程，携手杨帆，共同开始追梦之旅！同心创造美好的明天！</a:t>
            </a:r>
            <a:endParaRPr lang="zh-CN" altLang="en-US" sz="3600" b="1" dirty="0">
              <a:latin typeface="黑体" panose="02010609060101010101" pitchFamily="49" charset="-122"/>
              <a:ea typeface="黑体" panose="02010609060101010101" pitchFamily="49" charset="-122"/>
            </a:endParaRPr>
          </a:p>
          <a:p>
            <a:endParaRPr lang="zh-CN" altLang="en-US" sz="3600" dirty="0">
              <a:latin typeface="Arial" panose="020B0604020202020204" pitchFamily="34" charset="0"/>
            </a:endParaRPr>
          </a:p>
        </p:txBody>
      </p:sp>
    </p:spTree>
  </p:cSld>
  <p:clrMapOvr>
    <a:masterClrMapping/>
  </p:clrMapOvr>
  <p:transition>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animEffect transition="in" filter="plus(in)">
                                      <p:cBhvr>
                                        <p:cTn id="7" dur="2000"/>
                                        <p:tgtEl>
                                          <p:spTgt spid="51203"/>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51203">
                                            <p:txEl>
                                              <p:charRg st="0" end="1"/>
                                            </p:txEl>
                                          </p:spTgt>
                                        </p:tgtEl>
                                        <p:attrNameLst>
                                          <p:attrName>style.visibility</p:attrName>
                                        </p:attrNameLst>
                                      </p:cBhvr>
                                      <p:to>
                                        <p:strVal val="visible"/>
                                      </p:to>
                                    </p:set>
                                    <p:animEffect transition="in" filter="plus(in)">
                                      <p:cBhvr>
                                        <p:cTn id="12" dur="2000"/>
                                        <p:tgtEl>
                                          <p:spTgt spid="51203">
                                            <p:txEl>
                                              <p:charRg st="0"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nimBg="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2" name="标题 1"/>
          <p:cNvSpPr>
            <a:spLocks noGrp="1"/>
          </p:cNvSpPr>
          <p:nvPr>
            <p:ph type="title"/>
          </p:nvPr>
        </p:nvSpPr>
        <p:spPr/>
        <p:txBody>
          <a:bodyPr/>
          <a:p>
            <a:endParaRPr lang="zh-CN" altLang="en-US"/>
          </a:p>
        </p:txBody>
      </p:sp>
      <p:sp>
        <p:nvSpPr>
          <p:cNvPr id="3" name="内容占位符 2"/>
          <p:cNvSpPr>
            <a:spLocks noGrp="1"/>
          </p:cNvSpPr>
          <p:nvPr>
            <p:ph idx="1"/>
          </p:nvPr>
        </p:nvSpPr>
        <p:spPr/>
        <p:txBody>
          <a:bodyPr/>
          <a:p>
            <a:pPr eaLnBrk="1" hangingPunct="1">
              <a:lnSpc>
                <a:spcPct val="70000"/>
              </a:lnSpc>
              <a:buNone/>
            </a:pPr>
            <a:r>
              <a:rPr lang="zh-CN" altLang="en-US" sz="3600" b="1" dirty="0">
                <a:sym typeface="+mn-ea"/>
              </a:rPr>
              <a:t>三、提高学习效率的需要</a:t>
            </a:r>
            <a:endParaRPr lang="en-US" altLang="zh-CN" sz="3600" b="1" dirty="0"/>
          </a:p>
          <a:p>
            <a:pPr eaLnBrk="1" hangingPunct="1">
              <a:lnSpc>
                <a:spcPct val="70000"/>
              </a:lnSpc>
              <a:buNone/>
            </a:pPr>
            <a:r>
              <a:rPr lang="zh-CN" altLang="en-US" sz="3600" b="1" dirty="0">
                <a:latin typeface="新宋体" panose="02010609030101010101" charset="-122"/>
                <a:ea typeface="新宋体" panose="02010609030101010101" charset="-122"/>
                <a:sym typeface="+mn-ea"/>
              </a:rPr>
              <a:t>      </a:t>
            </a:r>
            <a:endParaRPr lang="en-US" altLang="zh-CN" sz="3600" b="1" dirty="0">
              <a:latin typeface="新宋体" panose="02010609030101010101" charset="-122"/>
              <a:ea typeface="新宋体" panose="02010609030101010101" charset="-122"/>
            </a:endParaRPr>
          </a:p>
          <a:p>
            <a:pPr eaLnBrk="1" hangingPunct="1">
              <a:lnSpc>
                <a:spcPct val="70000"/>
              </a:lnSpc>
              <a:buNone/>
            </a:pPr>
            <a:r>
              <a:rPr lang="en-US" altLang="zh-CN" sz="3600" b="1" dirty="0">
                <a:latin typeface="楷体" panose="02010609060101010101" pitchFamily="49" charset="-122"/>
                <a:ea typeface="楷体" panose="02010609060101010101" pitchFamily="49" charset="-122"/>
                <a:sym typeface="+mn-ea"/>
              </a:rPr>
              <a:t>    </a:t>
            </a:r>
            <a:r>
              <a:rPr lang="zh-CN" altLang="en-US" sz="3600" b="1" dirty="0">
                <a:latin typeface="楷体" panose="02010609060101010101" pitchFamily="49" charset="-122"/>
                <a:ea typeface="楷体" panose="02010609060101010101" pitchFamily="49" charset="-122"/>
                <a:sym typeface="+mn-ea"/>
              </a:rPr>
              <a:t>只有真正掌握了科学的学习方法，你才能学的轻松、学的愉快，你才可能在同样的单位时间里，取得比别人优异的学习成绩。也只有这样你才能做到一步领先，步步领先</a:t>
            </a:r>
            <a:r>
              <a:rPr lang="en-US" altLang="zh-CN" sz="3600" b="1" dirty="0">
                <a:latin typeface="楷体" panose="02010609060101010101" pitchFamily="49" charset="-122"/>
                <a:ea typeface="楷体" panose="02010609060101010101" pitchFamily="49" charset="-122"/>
                <a:sym typeface="+mn-ea"/>
              </a:rPr>
              <a:t>,</a:t>
            </a:r>
            <a:r>
              <a:rPr lang="zh-CN" altLang="en-US" sz="3600" b="1" dirty="0">
                <a:latin typeface="楷体" panose="02010609060101010101" pitchFamily="49" charset="-122"/>
                <a:ea typeface="楷体" panose="02010609060101010101" pitchFamily="49" charset="-122"/>
                <a:sym typeface="+mn-ea"/>
              </a:rPr>
              <a:t>在未来的竞争中永远立于不败之地。</a:t>
            </a:r>
            <a:r>
              <a:rPr lang="zh-CN" altLang="en-US" sz="3600" dirty="0">
                <a:latin typeface="楷体" panose="02010609060101010101" pitchFamily="49" charset="-122"/>
                <a:ea typeface="楷体" panose="02010609060101010101" pitchFamily="49" charset="-122"/>
                <a:sym typeface="+mn-ea"/>
              </a:rPr>
              <a:t> </a:t>
            </a:r>
            <a:endParaRPr lang="zh-CN" altLang="en-US" sz="3600" dirty="0">
              <a:latin typeface="楷体" panose="02010609060101010101" pitchFamily="49" charset="-122"/>
              <a:ea typeface="楷体" panose="02010609060101010101" pitchFamily="49" charset="-122"/>
            </a:endParaRPr>
          </a:p>
          <a:p>
            <a:pPr eaLnBrk="1" hangingPunct="1">
              <a:lnSpc>
                <a:spcPct val="70000"/>
              </a:lnSpc>
              <a:buNone/>
            </a:pPr>
            <a:r>
              <a:rPr lang="zh-CN" altLang="en-US" sz="3600" dirty="0">
                <a:latin typeface="楷体" panose="02010609060101010101" pitchFamily="49" charset="-122"/>
                <a:ea typeface="楷体" panose="02010609060101010101" pitchFamily="49" charset="-122"/>
                <a:sym typeface="+mn-ea"/>
              </a:rPr>
              <a:t>          </a:t>
            </a:r>
            <a:endParaRPr lang="en-US" altLang="zh-CN" sz="3600" dirty="0">
              <a:latin typeface="楷体" panose="02010609060101010101" pitchFamily="49" charset="-122"/>
              <a:ea typeface="楷体" panose="02010609060101010101" pitchFamily="49" charset="-122"/>
            </a:endParaRPr>
          </a:p>
          <a:p>
            <a:endParaRPr lang="zh-CN" altLang="en-US" sz="3600"/>
          </a:p>
        </p:txBody>
      </p:sp>
    </p:spTree>
  </p:cSld>
  <p:clrMapOvr>
    <a:masterClrMapping/>
  </p:clrMapOvr>
  <p:transition>
    <p:cover dir="u"/>
  </p:transition>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1266" name="Rectangle 2"/>
          <p:cNvSpPr>
            <a:spLocks noGrp="1"/>
          </p:cNvSpPr>
          <p:nvPr>
            <p:ph type="title"/>
          </p:nvPr>
        </p:nvSpPr>
        <p:spPr>
          <a:ln/>
        </p:spPr>
        <p:txBody>
          <a:bodyPr vert="horz" wrap="square" lIns="91440" tIns="45720" rIns="91440" bIns="45720" anchor="b" anchorCtr="0"/>
          <a:p>
            <a:pPr eaLnBrk="1" hangingPunct="1"/>
            <a:r>
              <a:rPr lang="zh-CN" altLang="en-US" b="0" dirty="0"/>
              <a:t>七步学习法：</a:t>
            </a:r>
            <a:endParaRPr lang="zh-CN" altLang="en-US" b="0" dirty="0"/>
          </a:p>
        </p:txBody>
      </p:sp>
      <p:sp>
        <p:nvSpPr>
          <p:cNvPr id="11267" name="Rectangle 3"/>
          <p:cNvSpPr>
            <a:spLocks noGrp="1"/>
          </p:cNvSpPr>
          <p:nvPr>
            <p:ph idx="1"/>
          </p:nvPr>
        </p:nvSpPr>
        <p:spPr>
          <a:xfrm>
            <a:off x="673100" y="2247900"/>
            <a:ext cx="7940675" cy="3314700"/>
          </a:xfrm>
          <a:solidFill>
            <a:srgbClr val="FFCC99">
              <a:alpha val="89803"/>
            </a:srgbClr>
          </a:solidFill>
          <a:ln>
            <a:solidFill>
              <a:schemeClr val="tx1">
                <a:alpha val="100000"/>
              </a:schemeClr>
            </a:solidFill>
            <a:miter/>
          </a:ln>
        </p:spPr>
        <p:txBody>
          <a:bodyPr vert="horz" wrap="square" lIns="91440" tIns="45720" rIns="91440" bIns="45720" anchor="t" anchorCtr="0"/>
          <a:p>
            <a:pPr eaLnBrk="1" hangingPunct="1"/>
            <a:endParaRPr lang="zh-CN" altLang="zh-CN" dirty="0"/>
          </a:p>
          <a:p>
            <a:pPr eaLnBrk="1" hangingPunct="1">
              <a:buNone/>
            </a:pPr>
            <a:r>
              <a:rPr lang="zh-CN" altLang="zh-CN" b="1" dirty="0"/>
              <a:t>     </a:t>
            </a:r>
            <a:r>
              <a:rPr lang="zh-CN" altLang="en-US" b="1" dirty="0"/>
              <a:t>我们要为大家介绍的这套科学的学习方法分为七个环节步骤，我们也可以把它称为“七步学习法”。这七步分别是：计划、预习、听课、复习、作业、错题管理，考试管理。在接下来的课程中我们将一步步的分别给大家介绍。</a:t>
            </a:r>
            <a:endParaRPr lang="zh-CN" altLang="en-US" dirty="0">
              <a:ea typeface="楷体_GB2312" charset="-122"/>
            </a:endParaRPr>
          </a:p>
        </p:txBody>
      </p:sp>
      <p:sp>
        <p:nvSpPr>
          <p:cNvPr id="11268" name="Rectangle 4"/>
          <p:cNvSpPr/>
          <p:nvPr/>
        </p:nvSpPr>
        <p:spPr>
          <a:xfrm>
            <a:off x="3609975" y="3246438"/>
            <a:ext cx="488950" cy="366712"/>
          </a:xfrm>
          <a:prstGeom prst="rect">
            <a:avLst/>
          </a:prstGeom>
          <a:noFill/>
          <a:ln w="9525">
            <a:noFill/>
          </a:ln>
        </p:spPr>
        <p:txBody>
          <a:bodyPr wrap="none" anchor="ctr" anchorCtr="0">
            <a:spAutoFit/>
          </a:bodyPr>
          <a:p>
            <a:pPr eaLnBrk="1" hangingPunct="1"/>
            <a:endParaRPr lang="zh-CN" altLang="en-US" dirty="0">
              <a:latin typeface="Arial" panose="020B0604020202020204" pitchFamily="34" charset="0"/>
            </a:endParaRPr>
          </a:p>
        </p:txBody>
      </p:sp>
    </p:spTree>
  </p:cSld>
  <p:clrMapOvr>
    <a:masterClrMapping/>
  </p:clrMapOvr>
  <p:transition>
    <p:cover dir="u"/>
  </p:transition>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3314" name="AutoShape 2"/>
          <p:cNvSpPr>
            <a:spLocks noGrp="1"/>
          </p:cNvSpPr>
          <p:nvPr>
            <p:ph type="title"/>
          </p:nvPr>
        </p:nvSpPr>
        <p:spPr>
          <a:prstGeom prst="roundRect">
            <a:avLst>
              <a:gd name="adj" fmla="val 16667"/>
            </a:avLst>
          </a:prstGeom>
          <a:ln/>
        </p:spPr>
        <p:txBody>
          <a:bodyPr vert="horz" wrap="square" lIns="91440" tIns="45720" rIns="91440" bIns="45720" anchor="b" anchorCtr="0"/>
          <a:p>
            <a:pPr eaLnBrk="1" hangingPunct="1"/>
            <a:r>
              <a:rPr lang="zh-CN" altLang="en-US" sz="3600" dirty="0"/>
              <a:t>怎样做学习计划</a:t>
            </a:r>
            <a:endParaRPr lang="zh-CN" altLang="en-US" sz="3600" dirty="0"/>
          </a:p>
        </p:txBody>
      </p:sp>
      <p:sp>
        <p:nvSpPr>
          <p:cNvPr id="13315" name="Rectangle 3"/>
          <p:cNvSpPr>
            <a:spLocks noGrp="1"/>
          </p:cNvSpPr>
          <p:nvPr>
            <p:ph idx="1"/>
          </p:nvPr>
        </p:nvSpPr>
        <p:spPr>
          <a:xfrm>
            <a:off x="458788" y="1731963"/>
            <a:ext cx="8104187" cy="4630737"/>
          </a:xfrm>
          <a:ln/>
        </p:spPr>
        <p:txBody>
          <a:bodyPr vert="horz" wrap="square" lIns="91440" tIns="45720" rIns="91440" bIns="45720" anchor="t" anchorCtr="0"/>
          <a:p>
            <a:pPr eaLnBrk="1" hangingPunct="1">
              <a:buNone/>
            </a:pPr>
            <a:r>
              <a:rPr lang="zh-CN" altLang="en-US" sz="2000" dirty="0">
                <a:ea typeface="楷体_GB2312" charset="-122"/>
              </a:rPr>
              <a:t>                  </a:t>
            </a:r>
            <a:endParaRPr lang="en-US" altLang="zh-CN" sz="2000" dirty="0">
              <a:ea typeface="楷体_GB2312" charset="-122"/>
            </a:endParaRPr>
          </a:p>
          <a:p>
            <a:pPr eaLnBrk="1" hangingPunct="1">
              <a:buNone/>
            </a:pPr>
            <a:r>
              <a:rPr lang="zh-CN" altLang="en-US" sz="2000" dirty="0">
                <a:latin typeface="楷体_GB2312" charset="-122"/>
                <a:ea typeface="楷体_GB2312" charset="-122"/>
              </a:rPr>
              <a:t>   </a:t>
            </a:r>
            <a:r>
              <a:rPr lang="zh-CN" altLang="en-US" sz="2000" dirty="0">
                <a:ea typeface="楷体_GB2312" charset="-122"/>
              </a:rPr>
              <a:t>    1、</a:t>
            </a:r>
            <a:r>
              <a:rPr lang="zh-CN" altLang="en-US" sz="2000" b="1" dirty="0">
                <a:ea typeface="楷体_GB2312" charset="-122"/>
              </a:rPr>
              <a:t>着眼长远</a:t>
            </a:r>
            <a:r>
              <a:rPr lang="zh-CN" altLang="en-US" sz="2000" dirty="0">
                <a:ea typeface="楷体_GB2312" charset="-122"/>
              </a:rPr>
              <a:t>：使学习</a:t>
            </a:r>
            <a:r>
              <a:rPr lang="en-US" altLang="zh-CN" sz="2000" dirty="0">
                <a:ea typeface="楷体_GB2312" charset="-122"/>
              </a:rPr>
              <a:t>计划与自己长远</a:t>
            </a:r>
            <a:r>
              <a:rPr lang="zh-CN" altLang="en-US" sz="2000" dirty="0">
                <a:ea typeface="楷体_GB2312" charset="-122"/>
              </a:rPr>
              <a:t>的人生发展规划紧密联系</a:t>
            </a:r>
            <a:r>
              <a:rPr lang="en-US" altLang="zh-CN" sz="2000" dirty="0">
                <a:ea typeface="楷体_GB2312" charset="-122"/>
              </a:rPr>
              <a:t>。(</a:t>
            </a:r>
            <a:r>
              <a:rPr lang="zh-CN" altLang="en-US" sz="2000" dirty="0">
                <a:ea typeface="楷体_GB2312" charset="-122"/>
              </a:rPr>
              <a:t>织梦、追梦、圆梦</a:t>
            </a:r>
            <a:r>
              <a:rPr lang="en-US" altLang="zh-CN" sz="2000" dirty="0">
                <a:ea typeface="楷体_GB2312" charset="-122"/>
              </a:rPr>
              <a:t>）</a:t>
            </a:r>
            <a:endParaRPr lang="en-US" altLang="zh-CN" sz="2000" dirty="0">
              <a:ea typeface="楷体_GB2312" charset="-122"/>
            </a:endParaRPr>
          </a:p>
          <a:p>
            <a:pPr eaLnBrk="1" hangingPunct="1">
              <a:buNone/>
            </a:pPr>
            <a:endParaRPr lang="zh-CN" altLang="en-US" sz="2000" dirty="0">
              <a:ea typeface="楷体_GB2312" charset="-122"/>
            </a:endParaRPr>
          </a:p>
          <a:p>
            <a:pPr eaLnBrk="1" hangingPunct="1">
              <a:buNone/>
            </a:pPr>
            <a:r>
              <a:rPr lang="zh-CN" altLang="en-US" sz="2000" b="1" dirty="0">
                <a:ea typeface="楷体_GB2312" charset="-122"/>
              </a:rPr>
              <a:t>    </a:t>
            </a:r>
            <a:r>
              <a:rPr lang="en-US" altLang="zh-CN" sz="2000" b="1" dirty="0">
                <a:ea typeface="楷体_GB2312" charset="-122"/>
              </a:rPr>
              <a:t> </a:t>
            </a:r>
            <a:r>
              <a:rPr lang="zh-CN" altLang="en-US" sz="2000" b="1" dirty="0">
                <a:ea typeface="楷体_GB2312" charset="-122"/>
              </a:rPr>
              <a:t>为四十岁做准备：</a:t>
            </a:r>
            <a:r>
              <a:rPr lang="en-US" altLang="zh-CN" sz="2000" dirty="0">
                <a:ea typeface="楷体_GB2312" charset="-122"/>
              </a:rPr>
              <a:t>十八岁是美丽的，而人生旅途中最绚丽的一页却应该在生命的四十岁时翻开。不要说四十岁有多么遥远，二十年其实是弹指一挥间。虽说四十岁就在眼前，但二十年的历史跨越足以让我们眼花缭乱。虚度今日等待你的将是无尽的悔恨和遗憾。追寻先贤成才路，浩瀚人世间，我们定会发现，四十岁的辉煌来自于十八岁的志向、二十年的血汗。珍视你拥有的青春年华，好好的把握现在，才能真正赢得未来，才能将你那如日中天的四十岁勾画的绚丽璀璨</a:t>
            </a:r>
            <a:r>
              <a:rPr lang="zh-CN" altLang="en-US" sz="2000" dirty="0">
                <a:ea typeface="楷体_GB2312" charset="-122"/>
              </a:rPr>
              <a:t>！</a:t>
            </a:r>
            <a:r>
              <a:rPr lang="zh-CN" altLang="en-US" sz="2000" b="1" dirty="0">
                <a:ea typeface="楷体_GB2312" charset="-122"/>
              </a:rPr>
              <a:t>(原高密一中校训）</a:t>
            </a:r>
            <a:endParaRPr lang="en-US" altLang="zh-CN" sz="2000" b="1" dirty="0">
              <a:ea typeface="楷体_GB2312" charset="-122"/>
            </a:endParaRPr>
          </a:p>
        </p:txBody>
      </p:sp>
    </p:spTree>
  </p:cSld>
  <p:clrMapOvr>
    <a:masterClrMapping/>
  </p:clrMapOvr>
  <p:transition>
    <p:cover dir="u"/>
  </p:transition>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4338"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14339" name="Rectangle 3"/>
          <p:cNvSpPr>
            <a:spLocks noGrp="1"/>
          </p:cNvSpPr>
          <p:nvPr>
            <p:ph idx="1"/>
          </p:nvPr>
        </p:nvSpPr>
        <p:spPr>
          <a:ln/>
        </p:spPr>
        <p:txBody>
          <a:bodyPr vert="horz" wrap="square" lIns="91440" tIns="45720" rIns="91440" bIns="45720" anchor="t" anchorCtr="0"/>
          <a:p>
            <a:pPr eaLnBrk="1" hangingPunct="1"/>
            <a:endParaRPr lang="en-US" altLang="zh-CN" sz="1800" dirty="0">
              <a:ea typeface="楷体_GB2312" charset="-122"/>
            </a:endParaRPr>
          </a:p>
          <a:p>
            <a:pPr eaLnBrk="1" hangingPunct="1">
              <a:buNone/>
            </a:pPr>
            <a:r>
              <a:rPr lang="zh-CN" altLang="en-US" dirty="0">
                <a:ea typeface="楷体_GB2312" charset="-122"/>
              </a:rPr>
              <a:t>   </a:t>
            </a:r>
            <a:r>
              <a:rPr lang="en-US" altLang="zh-CN" dirty="0">
                <a:ea typeface="楷体_GB2312" charset="-122"/>
              </a:rPr>
              <a:t>2</a:t>
            </a:r>
            <a:r>
              <a:rPr lang="zh-CN" altLang="en-US" dirty="0">
                <a:ea typeface="楷体_GB2312" charset="-122"/>
              </a:rPr>
              <a:t>、</a:t>
            </a:r>
            <a:r>
              <a:rPr lang="en-US" altLang="zh-CN" b="1" dirty="0">
                <a:ea typeface="楷体_GB2312" charset="-122"/>
              </a:rPr>
              <a:t>立足</a:t>
            </a:r>
            <a:r>
              <a:rPr lang="zh-CN" altLang="en-US" b="1" dirty="0">
                <a:ea typeface="楷体_GB2312" charset="-122"/>
              </a:rPr>
              <a:t>当前</a:t>
            </a:r>
            <a:r>
              <a:rPr lang="zh-CN" altLang="en-US" dirty="0">
                <a:ea typeface="楷体_GB2312" charset="-122"/>
              </a:rPr>
              <a:t>：</a:t>
            </a:r>
            <a:r>
              <a:rPr lang="zh-CN" altLang="en-US" b="1" dirty="0">
                <a:ea typeface="楷体" panose="02010609060101010101" pitchFamily="49" charset="-122"/>
              </a:rPr>
              <a:t>包括两个方面的内容</a:t>
            </a:r>
            <a:r>
              <a:rPr lang="en-US" altLang="zh-CN" b="1" dirty="0">
                <a:ea typeface="楷体" panose="02010609060101010101" pitchFamily="49" charset="-122"/>
              </a:rPr>
              <a:t>;</a:t>
            </a:r>
            <a:endParaRPr lang="en-US" altLang="zh-CN" dirty="0">
              <a:ea typeface="楷体" panose="02010609060101010101" pitchFamily="49" charset="-122"/>
            </a:endParaRPr>
          </a:p>
          <a:p>
            <a:pPr eaLnBrk="1" hangingPunct="1">
              <a:buNone/>
            </a:pPr>
            <a:r>
              <a:rPr lang="en-US" altLang="zh-CN" b="1" dirty="0">
                <a:ea typeface="楷体" panose="02010609060101010101" pitchFamily="49" charset="-122"/>
              </a:rPr>
              <a:t>  </a:t>
            </a:r>
            <a:r>
              <a:rPr lang="zh-CN" altLang="en-US" b="1" dirty="0">
                <a:ea typeface="楷体" panose="02010609060101010101" pitchFamily="49" charset="-122"/>
              </a:rPr>
              <a:t>一是实现人生的大目标要从眼前开始。</a:t>
            </a:r>
            <a:endParaRPr lang="zh-CN" altLang="en-US" b="1" dirty="0">
              <a:ea typeface="楷体" panose="02010609060101010101" pitchFamily="49" charset="-122"/>
            </a:endParaRPr>
          </a:p>
          <a:p>
            <a:pPr eaLnBrk="1" hangingPunct="1">
              <a:buNone/>
            </a:pPr>
            <a:r>
              <a:rPr lang="en-US" altLang="zh-CN" b="1" dirty="0">
                <a:ea typeface="楷体" panose="02010609060101010101" pitchFamily="49" charset="-122"/>
              </a:rPr>
              <a:t>  </a:t>
            </a:r>
            <a:r>
              <a:rPr lang="zh-CN" altLang="en-US" b="1" dirty="0">
                <a:ea typeface="楷体" panose="02010609060101010101" pitchFamily="49" charset="-122"/>
              </a:rPr>
              <a:t>二是制定的目标要符合自己当前的实际。</a:t>
            </a:r>
            <a:endParaRPr lang="zh-CN" altLang="en-US" dirty="0"/>
          </a:p>
          <a:p>
            <a:pPr eaLnBrk="1" hangingPunct="1">
              <a:buNone/>
            </a:pPr>
            <a:r>
              <a:rPr lang="zh-CN" altLang="en-US" dirty="0"/>
              <a:t> </a:t>
            </a:r>
            <a:endParaRPr lang="zh-CN" altLang="en-US" dirty="0"/>
          </a:p>
          <a:p>
            <a:pPr eaLnBrk="1" hangingPunct="1">
              <a:buNone/>
            </a:pPr>
            <a:r>
              <a:rPr lang="en-US" altLang="zh-CN" dirty="0">
                <a:ea typeface="楷体_GB2312" charset="-122"/>
              </a:rPr>
              <a:t>   3</a:t>
            </a:r>
            <a:r>
              <a:rPr lang="zh-CN" altLang="en-US" dirty="0">
                <a:ea typeface="楷体_GB2312" charset="-122"/>
              </a:rPr>
              <a:t>、</a:t>
            </a:r>
            <a:r>
              <a:rPr lang="zh-CN" altLang="en-US" b="1" dirty="0">
                <a:ea typeface="楷体_GB2312" charset="-122"/>
              </a:rPr>
              <a:t>任务适中</a:t>
            </a:r>
            <a:r>
              <a:rPr lang="zh-CN" altLang="en-US" sz="1800" dirty="0">
                <a:ea typeface="楷体_GB2312" charset="-122"/>
              </a:rPr>
              <a:t>：</a:t>
            </a:r>
            <a:r>
              <a:rPr lang="zh-CN" altLang="en-US" b="1" dirty="0">
                <a:latin typeface="楷体" panose="02010609060101010101" pitchFamily="49" charset="-122"/>
                <a:ea typeface="楷体" panose="02010609060101010101" pitchFamily="49" charset="-122"/>
              </a:rPr>
              <a:t>制定短期计划</a:t>
            </a:r>
            <a:r>
              <a:rPr lang="en-US" altLang="zh-CN" b="1" dirty="0">
                <a:latin typeface="楷体" panose="02010609060101010101" pitchFamily="49" charset="-122"/>
                <a:ea typeface="楷体" panose="02010609060101010101" pitchFamily="49" charset="-122"/>
              </a:rPr>
              <a:t>时，要使目标适中</a:t>
            </a:r>
            <a:r>
              <a:rPr lang="zh-CN" altLang="en-US" b="1" dirty="0">
                <a:latin typeface="楷体" panose="02010609060101010101" pitchFamily="49" charset="-122"/>
                <a:ea typeface="楷体" panose="02010609060101010101" pitchFamily="49" charset="-122"/>
              </a:rPr>
              <a:t>，每次的进步目标都要符合自己的实际，要做到“跳一跳能够摘到桃” </a:t>
            </a:r>
            <a:r>
              <a:rPr lang="en-US" altLang="zh-CN" b="1" dirty="0">
                <a:latin typeface="楷体" panose="02010609060101010101" pitchFamily="49" charset="-122"/>
                <a:ea typeface="楷体" panose="02010609060101010101" pitchFamily="49" charset="-122"/>
              </a:rPr>
              <a:t>,保证自己</a:t>
            </a:r>
            <a:r>
              <a:rPr lang="zh-CN" altLang="en-US" b="1" dirty="0">
                <a:latin typeface="楷体" panose="02010609060101010101" pitchFamily="49" charset="-122"/>
                <a:ea typeface="楷体" panose="02010609060101010101" pitchFamily="49" charset="-122"/>
              </a:rPr>
              <a:t>能完成目标，</a:t>
            </a:r>
            <a:r>
              <a:rPr lang="en-US" altLang="zh-CN" b="1" dirty="0">
                <a:latin typeface="楷体" panose="02010609060101010101" pitchFamily="49" charset="-122"/>
                <a:ea typeface="楷体" panose="02010609060101010101" pitchFamily="49" charset="-122"/>
              </a:rPr>
              <a:t>体验成功，增强自信。</a:t>
            </a:r>
            <a:endParaRPr lang="en-US" altLang="zh-CN" b="1" dirty="0">
              <a:latin typeface="楷体" panose="02010609060101010101" pitchFamily="49" charset="-122"/>
              <a:ea typeface="楷体" panose="02010609060101010101" pitchFamily="49" charset="-122"/>
            </a:endParaRPr>
          </a:p>
          <a:p>
            <a:pPr eaLnBrk="1" hangingPunct="1">
              <a:buNone/>
            </a:pPr>
            <a:r>
              <a:rPr lang="en-US" altLang="zh-CN" sz="1800" b="1" dirty="0"/>
              <a:t>       </a:t>
            </a:r>
            <a:r>
              <a:rPr lang="en-US" altLang="zh-CN" sz="1800" b="1" dirty="0">
                <a:latin typeface="新宋体" panose="02010609030101010101" charset="-122"/>
                <a:ea typeface="新宋体" panose="02010609030101010101" charset="-122"/>
              </a:rPr>
              <a:t> </a:t>
            </a:r>
            <a:endParaRPr lang="en-US" altLang="zh-CN" sz="1800" b="1" dirty="0">
              <a:latin typeface="新宋体" panose="02010609030101010101" charset="-122"/>
              <a:ea typeface="新宋体" panose="02010609030101010101" charset="-122"/>
            </a:endParaRPr>
          </a:p>
          <a:p>
            <a:pPr eaLnBrk="1" hangingPunct="1">
              <a:buNone/>
            </a:pPr>
            <a:r>
              <a:rPr lang="zh-CN" altLang="en-US" sz="1800" b="1" dirty="0">
                <a:latin typeface="新宋体" panose="02010609030101010101" charset="-122"/>
                <a:ea typeface="新宋体" panose="02010609030101010101" charset="-122"/>
              </a:rPr>
              <a:t>    刘京海</a:t>
            </a:r>
            <a:r>
              <a:rPr lang="en-US" altLang="zh-CN" sz="1800" b="1" dirty="0">
                <a:latin typeface="新宋体" panose="02010609030101010101" charset="-122"/>
                <a:ea typeface="新宋体" panose="02010609030101010101" charset="-122"/>
              </a:rPr>
              <a:t>(</a:t>
            </a:r>
            <a:r>
              <a:rPr lang="zh-CN" altLang="en-US" sz="1800" b="1" dirty="0">
                <a:latin typeface="新宋体" panose="02010609030101010101" charset="-122"/>
                <a:ea typeface="新宋体" panose="02010609030101010101" charset="-122"/>
              </a:rPr>
              <a:t>上海闸北八中校长、成功教育专家</a:t>
            </a:r>
            <a:r>
              <a:rPr lang="en-US" altLang="zh-CN" sz="1800" b="1" dirty="0">
                <a:latin typeface="新宋体" panose="02010609030101010101" charset="-122"/>
                <a:ea typeface="新宋体" panose="02010609030101010101" charset="-122"/>
              </a:rPr>
              <a:t>)</a:t>
            </a:r>
            <a:r>
              <a:rPr lang="zh-CN" altLang="en-US" sz="1800" b="1" dirty="0">
                <a:latin typeface="新宋体" panose="02010609030101010101" charset="-122"/>
                <a:ea typeface="新宋体" panose="02010609030101010101" charset="-122"/>
              </a:rPr>
              <a:t>：</a:t>
            </a:r>
            <a:r>
              <a:rPr lang="en-US" altLang="zh-CN" sz="1800" b="1" dirty="0">
                <a:latin typeface="新宋体" panose="02010609030101010101" charset="-122"/>
                <a:ea typeface="新宋体" panose="02010609030101010101" charset="-122"/>
              </a:rPr>
              <a:t>“</a:t>
            </a:r>
            <a:r>
              <a:rPr lang="zh-CN" altLang="en-US" sz="1800" b="1" dirty="0">
                <a:latin typeface="新宋体" panose="02010609030101010101" charset="-122"/>
                <a:ea typeface="新宋体" panose="02010609030101010101" charset="-122"/>
              </a:rPr>
              <a:t>对于学生来说成功才是成功之母</a:t>
            </a:r>
            <a:r>
              <a:rPr lang="en-US" altLang="zh-CN" sz="1800" b="1" dirty="0">
                <a:latin typeface="新宋体" panose="02010609030101010101" charset="-122"/>
                <a:ea typeface="新宋体" panose="02010609030101010101" charset="-122"/>
              </a:rPr>
              <a:t>! </a:t>
            </a:r>
            <a:r>
              <a:rPr lang="zh-CN" altLang="en-US" sz="1800" b="1" dirty="0">
                <a:latin typeface="新宋体" panose="02010609030101010101" charset="-122"/>
                <a:ea typeface="新宋体" panose="02010609030101010101" charset="-122"/>
              </a:rPr>
              <a:t>只有通过反复的成功，才能唤醒孩子心中沉睡的自信与自尊。” </a:t>
            </a:r>
            <a:endParaRPr lang="en-US" altLang="zh-CN" sz="1800" b="1" dirty="0">
              <a:latin typeface="新宋体" panose="02010609030101010101" charset="-122"/>
              <a:ea typeface="新宋体" panose="02010609030101010101" charset="-122"/>
            </a:endParaRPr>
          </a:p>
        </p:txBody>
      </p:sp>
    </p:spTree>
  </p:cSld>
  <p:clrMapOvr>
    <a:masterClrMapping/>
  </p:clrMapOvr>
  <p:transition>
    <p:cover dir="u"/>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5362" name="Rectangle 2"/>
          <p:cNvSpPr>
            <a:spLocks noGrp="1"/>
          </p:cNvSpPr>
          <p:nvPr>
            <p:ph type="title"/>
          </p:nvPr>
        </p:nvSpPr>
        <p:spPr>
          <a:ln/>
        </p:spPr>
        <p:txBody>
          <a:bodyPr vert="horz" wrap="square" lIns="91440" tIns="45720" rIns="91440" bIns="45720" anchor="b" anchorCtr="0"/>
          <a:p>
            <a:pPr eaLnBrk="1" hangingPunct="1"/>
            <a:endParaRPr lang="zh-CN" altLang="zh-CN" dirty="0"/>
          </a:p>
        </p:txBody>
      </p:sp>
      <p:sp>
        <p:nvSpPr>
          <p:cNvPr id="15363" name="Rectangle 3"/>
          <p:cNvSpPr>
            <a:spLocks noGrp="1"/>
          </p:cNvSpPr>
          <p:nvPr>
            <p:ph idx="1"/>
          </p:nvPr>
        </p:nvSpPr>
        <p:spPr>
          <a:ln/>
        </p:spPr>
        <p:txBody>
          <a:bodyPr vert="horz" wrap="square" lIns="91440" tIns="45720" rIns="91440" bIns="45720" anchor="t" anchorCtr="0"/>
          <a:p>
            <a:pPr eaLnBrk="1" hangingPunct="1"/>
            <a:endParaRPr lang="en-US" altLang="zh-CN" dirty="0">
              <a:ea typeface="楷体_GB2312" charset="-122"/>
            </a:endParaRPr>
          </a:p>
          <a:p>
            <a:pPr eaLnBrk="1" hangingPunct="1"/>
            <a:endParaRPr lang="en-US" altLang="zh-CN" dirty="0">
              <a:ea typeface="楷体_GB2312" charset="-122"/>
            </a:endParaRPr>
          </a:p>
          <a:p>
            <a:pPr eaLnBrk="1" hangingPunct="1">
              <a:buNone/>
            </a:pPr>
            <a:r>
              <a:rPr lang="zh-CN" altLang="en-US" dirty="0">
                <a:ea typeface="楷体_GB2312" charset="-122"/>
              </a:rPr>
              <a:t>       </a:t>
            </a:r>
            <a:r>
              <a:rPr lang="en-US" altLang="zh-CN" dirty="0">
                <a:ea typeface="楷体_GB2312" charset="-122"/>
              </a:rPr>
              <a:t>4</a:t>
            </a:r>
            <a:r>
              <a:rPr lang="zh-CN" altLang="en-US" dirty="0">
                <a:ea typeface="楷体_GB2312" charset="-122"/>
              </a:rPr>
              <a:t>、</a:t>
            </a:r>
            <a:r>
              <a:rPr lang="zh-CN" altLang="en-US" b="1" dirty="0">
                <a:ea typeface="楷体_GB2312" charset="-122"/>
              </a:rPr>
              <a:t>落实细微：</a:t>
            </a:r>
            <a:r>
              <a:rPr lang="en-US" altLang="zh-CN" dirty="0">
                <a:ea typeface="楷体_GB2312" charset="-122"/>
              </a:rPr>
              <a:t>学习计划要落实到每一天，每一个时间段，把每个时间段的学习任务具体化。(</a:t>
            </a:r>
            <a:r>
              <a:rPr lang="zh-CN" altLang="en-US" dirty="0">
                <a:ea typeface="楷体_GB2312" charset="-122"/>
              </a:rPr>
              <a:t>分组讨论，可利用的业余时间）</a:t>
            </a:r>
            <a:endParaRPr lang="en-US" altLang="zh-CN" dirty="0">
              <a:ea typeface="楷体_GB2312" charset="-122"/>
            </a:endParaRPr>
          </a:p>
          <a:p>
            <a:pPr eaLnBrk="1" hangingPunct="1">
              <a:buNone/>
            </a:pPr>
            <a:r>
              <a:rPr lang="en-US" altLang="zh-CN" dirty="0">
                <a:ea typeface="楷体_GB2312" charset="-122"/>
              </a:rPr>
              <a:t>   </a:t>
            </a:r>
            <a:endParaRPr lang="en-US" altLang="zh-CN" dirty="0">
              <a:ea typeface="楷体_GB2312" charset="-122"/>
            </a:endParaRPr>
          </a:p>
          <a:p>
            <a:pPr eaLnBrk="1" hangingPunct="1">
              <a:buNone/>
            </a:pPr>
            <a:r>
              <a:rPr lang="zh-CN" altLang="en-US" dirty="0">
                <a:ea typeface="楷体_GB2312" charset="-122"/>
              </a:rPr>
              <a:t>  </a:t>
            </a:r>
            <a:r>
              <a:rPr lang="en-US" altLang="zh-CN" dirty="0">
                <a:ea typeface="楷体_GB2312" charset="-122"/>
              </a:rPr>
              <a:t>       </a:t>
            </a:r>
            <a:r>
              <a:rPr lang="en-US" altLang="zh-CN" b="1" dirty="0">
                <a:ea typeface="楷体_GB2312" charset="-122"/>
              </a:rPr>
              <a:t>特</a:t>
            </a:r>
            <a:r>
              <a:rPr lang="zh-CN" altLang="en-US" b="1" dirty="0">
                <a:ea typeface="楷体_GB2312" charset="-122"/>
              </a:rPr>
              <a:t>别提示</a:t>
            </a:r>
            <a:r>
              <a:rPr lang="zh-CN" altLang="en-US" dirty="0">
                <a:ea typeface="楷体_GB2312" charset="-122"/>
              </a:rPr>
              <a:t>：</a:t>
            </a:r>
            <a:r>
              <a:rPr lang="zh-CN" altLang="en-US" dirty="0">
                <a:latin typeface="楷体" panose="02010609060101010101" pitchFamily="49" charset="-122"/>
                <a:ea typeface="楷体" panose="02010609060101010101" pitchFamily="49" charset="-122"/>
              </a:rPr>
              <a:t>爱拖拉的同学要设计一个更加细致的日计划表</a:t>
            </a:r>
            <a:r>
              <a:rPr lang="en-US" altLang="zh-CN" dirty="0">
                <a:latin typeface="楷体" panose="02010609060101010101" pitchFamily="49" charset="-122"/>
                <a:ea typeface="楷体" panose="02010609060101010101" pitchFamily="49" charset="-122"/>
              </a:rPr>
              <a:t>，逐条列上要做的事情，</a:t>
            </a:r>
            <a:r>
              <a:rPr lang="zh-CN" altLang="en-US" dirty="0">
                <a:latin typeface="楷体" panose="02010609060101010101" pitchFamily="49" charset="-122"/>
                <a:ea typeface="楷体" panose="02010609060101010101" pitchFamily="49" charset="-122"/>
              </a:rPr>
              <a:t>放在自己书桌上角醒目处，每晚检查落实情况。发现没有执行的，列入第二天的头一项；逐步养成好习惯。    </a:t>
            </a:r>
            <a:endParaRPr lang="en-US" altLang="zh-CN" dirty="0">
              <a:latin typeface="楷体" panose="02010609060101010101" pitchFamily="49" charset="-122"/>
              <a:ea typeface="楷体" panose="02010609060101010101" pitchFamily="49" charset="-122"/>
            </a:endParaRPr>
          </a:p>
          <a:p>
            <a:pPr eaLnBrk="1" hangingPunct="1"/>
            <a:endParaRPr lang="en-US" altLang="zh-CN" dirty="0">
              <a:latin typeface="楷体" panose="02010609060101010101" pitchFamily="49" charset="-122"/>
              <a:ea typeface="楷体" panose="02010609060101010101" pitchFamily="49" charset="-122"/>
            </a:endParaRPr>
          </a:p>
          <a:p>
            <a:pPr eaLnBrk="1" hangingPunct="1"/>
            <a:endParaRPr lang="zh-CN" altLang="en-US" dirty="0"/>
          </a:p>
        </p:txBody>
      </p:sp>
    </p:spTree>
  </p:cSld>
  <p:clrMapOvr>
    <a:masterClrMapping/>
  </p:clrMapOvr>
  <p:transition>
    <p:cover dir="u"/>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p:sp>
        <p:nvSpPr>
          <p:cNvPr id="16386" name="Rectangle 2"/>
          <p:cNvSpPr>
            <a:spLocks noGrp="1"/>
          </p:cNvSpPr>
          <p:nvPr>
            <p:ph type="title"/>
          </p:nvPr>
        </p:nvSpPr>
        <p:spPr>
          <a:ln/>
        </p:spPr>
        <p:txBody>
          <a:bodyPr vert="horz" wrap="square" lIns="91440" tIns="45720" rIns="91440" bIns="45720" anchor="b" anchorCtr="0"/>
          <a:p>
            <a:pPr eaLnBrk="1" hangingPunct="1"/>
            <a:br>
              <a:rPr lang="zh-CN" altLang="zh-CN" sz="2800" dirty="0"/>
            </a:br>
            <a:r>
              <a:rPr lang="zh-CN" altLang="en-US" sz="2800" dirty="0"/>
              <a:t>学习计划示例：</a:t>
            </a:r>
            <a:endParaRPr lang="zh-CN" altLang="en-US" sz="2800" dirty="0"/>
          </a:p>
        </p:txBody>
      </p:sp>
      <p:sp>
        <p:nvSpPr>
          <p:cNvPr id="16387" name="Rectangle 3"/>
          <p:cNvSpPr>
            <a:spLocks noGrp="1"/>
          </p:cNvSpPr>
          <p:nvPr>
            <p:ph idx="1"/>
          </p:nvPr>
        </p:nvSpPr>
        <p:spPr>
          <a:ln/>
        </p:spPr>
        <p:txBody>
          <a:bodyPr vert="horz" wrap="square" lIns="91440" tIns="45720" rIns="91440" bIns="45720" anchor="t" anchorCtr="0"/>
          <a:p>
            <a:pPr eaLnBrk="1" hangingPunct="1">
              <a:lnSpc>
                <a:spcPct val="80000"/>
              </a:lnSpc>
              <a:buNone/>
            </a:pPr>
            <a:endParaRPr lang="zh-CN" altLang="en-US" dirty="0"/>
          </a:p>
          <a:p>
            <a:pPr eaLnBrk="1" hangingPunct="1">
              <a:lnSpc>
                <a:spcPct val="80000"/>
              </a:lnSpc>
              <a:buNone/>
            </a:pPr>
            <a:r>
              <a:rPr lang="zh-CN" altLang="en-US" dirty="0"/>
              <a:t> 北京理科状元的学习计划：</a:t>
            </a:r>
            <a:endParaRPr lang="zh-CN" altLang="en-US" dirty="0"/>
          </a:p>
          <a:p>
            <a:pPr eaLnBrk="1" hangingPunct="1">
              <a:lnSpc>
                <a:spcPct val="80000"/>
              </a:lnSpc>
            </a:pPr>
            <a:endParaRPr lang="zh-CN" altLang="en-US" dirty="0"/>
          </a:p>
          <a:p>
            <a:pPr eaLnBrk="1" hangingPunct="1">
              <a:lnSpc>
                <a:spcPct val="80000"/>
              </a:lnSpc>
              <a:buNone/>
            </a:pPr>
            <a:r>
              <a:rPr lang="zh-CN" altLang="en-US" dirty="0"/>
              <a:t>     早：       5:30——6:00起床练长跑（锻炼意志）</a:t>
            </a:r>
            <a:endParaRPr lang="zh-CN" altLang="en-US" dirty="0"/>
          </a:p>
          <a:p>
            <a:pPr eaLnBrk="1" hangingPunct="1">
              <a:lnSpc>
                <a:spcPct val="80000"/>
              </a:lnSpc>
              <a:buNone/>
            </a:pPr>
            <a:r>
              <a:rPr lang="zh-CN" altLang="en-US" dirty="0"/>
              <a:t>                     6:30——7:00 读英语（课外读物）</a:t>
            </a:r>
            <a:endParaRPr lang="zh-CN" altLang="en-US" dirty="0"/>
          </a:p>
          <a:p>
            <a:pPr eaLnBrk="1" hangingPunct="1">
              <a:lnSpc>
                <a:spcPct val="80000"/>
              </a:lnSpc>
              <a:buNone/>
            </a:pPr>
            <a:r>
              <a:rPr lang="zh-CN" altLang="en-US" dirty="0"/>
              <a:t>    中午</a:t>
            </a:r>
            <a:r>
              <a:rPr lang="en-US" altLang="zh-CN" dirty="0"/>
              <a:t>：</a:t>
            </a:r>
            <a:r>
              <a:rPr lang="zh-CN" altLang="en-US" dirty="0"/>
              <a:t>    12:30——1:00自学法语（跟广播学）</a:t>
            </a:r>
            <a:endParaRPr lang="zh-CN" altLang="en-US" dirty="0"/>
          </a:p>
          <a:p>
            <a:pPr eaLnBrk="1" hangingPunct="1">
              <a:lnSpc>
                <a:spcPct val="80000"/>
              </a:lnSpc>
              <a:buNone/>
            </a:pPr>
            <a:r>
              <a:rPr lang="en-US" altLang="zh-CN" dirty="0"/>
              <a:t>         </a:t>
            </a:r>
            <a:r>
              <a:rPr lang="zh-CN" altLang="en-US" dirty="0"/>
              <a:t>             1:00___1:40 午休</a:t>
            </a:r>
            <a:endParaRPr lang="zh-CN" altLang="en-US" dirty="0"/>
          </a:p>
          <a:p>
            <a:pPr eaLnBrk="1" hangingPunct="1">
              <a:lnSpc>
                <a:spcPct val="80000"/>
              </a:lnSpc>
              <a:buNone/>
            </a:pPr>
            <a:r>
              <a:rPr lang="zh-CN" altLang="en-US" dirty="0"/>
              <a:t>    下午：     4:00——4:40球类活动</a:t>
            </a:r>
            <a:endParaRPr lang="zh-CN" altLang="en-US" dirty="0"/>
          </a:p>
          <a:p>
            <a:pPr eaLnBrk="1" hangingPunct="1">
              <a:lnSpc>
                <a:spcPct val="80000"/>
              </a:lnSpc>
              <a:buNone/>
            </a:pPr>
            <a:r>
              <a:rPr lang="zh-CN" altLang="en-US" dirty="0"/>
              <a:t>    晚上：     8:00——9:00练钢琴</a:t>
            </a:r>
            <a:endParaRPr lang="zh-CN" altLang="en-US" dirty="0"/>
          </a:p>
          <a:p>
            <a:pPr eaLnBrk="1" hangingPunct="1">
              <a:lnSpc>
                <a:spcPct val="80000"/>
              </a:lnSpc>
              <a:buNone/>
            </a:pPr>
            <a:r>
              <a:rPr lang="zh-CN" altLang="en-US" dirty="0"/>
              <a:t>        </a:t>
            </a:r>
            <a:r>
              <a:rPr lang="zh-CN" altLang="en-US" dirty="0">
                <a:latin typeface="楷体" panose="02010609060101010101" pitchFamily="49" charset="-122"/>
                <a:ea typeface="楷体" panose="02010609060101010101" pitchFamily="49" charset="-122"/>
              </a:rPr>
              <a:t>另外</a:t>
            </a:r>
            <a:r>
              <a:rPr lang="en-US" altLang="zh-CN" dirty="0">
                <a:latin typeface="楷体" panose="02010609060101010101" pitchFamily="49" charset="-122"/>
                <a:ea typeface="楷体" panose="02010609060101010101" pitchFamily="49" charset="-122"/>
              </a:rPr>
              <a:t>:</a:t>
            </a:r>
            <a:r>
              <a:rPr lang="zh-CN" altLang="en-US" dirty="0">
                <a:latin typeface="楷体" panose="02010609060101010101" pitchFamily="49" charset="-122"/>
                <a:ea typeface="楷体" panose="02010609060101010101" pitchFamily="49" charset="-122"/>
              </a:rPr>
              <a:t>坚持跑步到劳动人民文化宫，学习欣赏交响乐</a:t>
            </a:r>
            <a:endParaRPr lang="zh-CN" altLang="en-US" dirty="0">
              <a:latin typeface="楷体" panose="02010609060101010101" pitchFamily="49" charset="-122"/>
              <a:ea typeface="楷体" panose="02010609060101010101" pitchFamily="49" charset="-122"/>
            </a:endParaRPr>
          </a:p>
          <a:p>
            <a:pPr eaLnBrk="1" hangingPunct="1">
              <a:lnSpc>
                <a:spcPct val="80000"/>
              </a:lnSpc>
              <a:buNone/>
            </a:pPr>
            <a:r>
              <a:rPr lang="zh-CN" altLang="en-US" dirty="0">
                <a:latin typeface="楷体" panose="02010609060101010101" pitchFamily="49" charset="-122"/>
                <a:ea typeface="楷体" panose="02010609060101010101" pitchFamily="49" charset="-122"/>
              </a:rPr>
              <a:t>    周日下午安排一到两个小时，和父亲的朋友学日语。               </a:t>
            </a:r>
            <a:endParaRPr lang="zh-CN" altLang="en-US" dirty="0">
              <a:latin typeface="楷体" panose="02010609060101010101" pitchFamily="49" charset="-122"/>
              <a:ea typeface="楷体" panose="02010609060101010101" pitchFamily="49" charset="-122"/>
            </a:endParaRPr>
          </a:p>
        </p:txBody>
      </p:sp>
    </p:spTree>
  </p:cSld>
  <p:clrMapOvr>
    <a:masterClrMapping/>
  </p:clrMapOvr>
  <p:transition>
    <p:cover dir="u"/>
  </p:transition>
</p:sld>
</file>

<file path=ppt/theme/theme1.xml><?xml version="1.0" encoding="utf-8"?>
<a:theme xmlns:a="http://schemas.openxmlformats.org/drawingml/2006/main" name="默认设计模板_2">
  <a:themeElements>
    <a:clrScheme name="默认设计模板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默认设计模板_2">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_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_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A000120150306A06PWBG">
  <a:themeElements>
    <a:clrScheme name="A000120150306A06PWBG 1">
      <a:dk1>
        <a:srgbClr val="5F5F5F"/>
      </a:dk1>
      <a:lt1>
        <a:srgbClr val="FFFFFF"/>
      </a:lt1>
      <a:dk2>
        <a:srgbClr val="5F5F5F"/>
      </a:dk2>
      <a:lt2>
        <a:srgbClr val="FFFFFF"/>
      </a:lt2>
      <a:accent1>
        <a:srgbClr val="C20F2A"/>
      </a:accent1>
      <a:accent2>
        <a:srgbClr val="DD5302"/>
      </a:accent2>
      <a:accent3>
        <a:srgbClr val="FFFFFF"/>
      </a:accent3>
      <a:accent4>
        <a:srgbClr val="505050"/>
      </a:accent4>
      <a:accent5>
        <a:srgbClr val="DDAAAC"/>
      </a:accent5>
      <a:accent6>
        <a:srgbClr val="C84A02"/>
      </a:accent6>
      <a:hlink>
        <a:srgbClr val="00B0F0"/>
      </a:hlink>
      <a:folHlink>
        <a:srgbClr val="AFB2B4"/>
      </a:folHlink>
    </a:clrScheme>
    <a:fontScheme name="A000120150306A06PWBG">
      <a:majorFont>
        <a:latin typeface="Tempus Sans ITC"/>
        <a:ea typeface="幼圆"/>
        <a:cs typeface=""/>
      </a:majorFont>
      <a:minorFont>
        <a:latin typeface="Calibri"/>
        <a:ea typeface="幼圆"/>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000120150306A06PWBG 1">
        <a:dk1>
          <a:srgbClr val="5F5F5F"/>
        </a:dk1>
        <a:lt1>
          <a:srgbClr val="FFFFFF"/>
        </a:lt1>
        <a:dk2>
          <a:srgbClr val="5F5F5F"/>
        </a:dk2>
        <a:lt2>
          <a:srgbClr val="FFFFFF"/>
        </a:lt2>
        <a:accent1>
          <a:srgbClr val="C20F2A"/>
        </a:accent1>
        <a:accent2>
          <a:srgbClr val="DD5302"/>
        </a:accent2>
        <a:accent3>
          <a:srgbClr val="FFFFFF"/>
        </a:accent3>
        <a:accent4>
          <a:srgbClr val="505050"/>
        </a:accent4>
        <a:accent5>
          <a:srgbClr val="DDAAAC"/>
        </a:accent5>
        <a:accent6>
          <a:srgbClr val="C84A02"/>
        </a:accent6>
        <a:hlink>
          <a:srgbClr val="00B0F0"/>
        </a:hlink>
        <a:folHlink>
          <a:srgbClr val="AFB2B4"/>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自定义设计方案">
  <a:themeElements>
    <a:clrScheme name="自定义设计方案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fontScheme name="自定义设计方案">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自定义设计方案_2">
  <a:themeElements>
    <a:clrScheme name="自定义设计方案_2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fontScheme name="自定义设计方案_2">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自定义设计方案_2 1">
        <a:dk1>
          <a:srgbClr val="000000"/>
        </a:dk1>
        <a:lt1>
          <a:srgbClr val="FFFFFF"/>
        </a:lt1>
        <a:dk2>
          <a:srgbClr val="000000"/>
        </a:dk2>
        <a:lt2>
          <a:srgbClr val="808080"/>
        </a:lt2>
        <a:accent1>
          <a:srgbClr val="A7C6E5"/>
        </a:accent1>
        <a:accent2>
          <a:srgbClr val="333399"/>
        </a:accent2>
        <a:accent3>
          <a:srgbClr val="FFFFFF"/>
        </a:accent3>
        <a:accent4>
          <a:srgbClr val="000000"/>
        </a:accent4>
        <a:accent5>
          <a:srgbClr val="D0DFF0"/>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自定义设计方案_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自定义设计方案_2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自定义设计方案_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自定义设计方案_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自定义设计方案_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自定义设计方案_2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自定义设计方案_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自定义设计方案_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自定义设计方案_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自定义设计方案_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自定义设计方案_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5221</Words>
  <Application>WPS 演示</Application>
  <PresentationFormat>全屏显示(4:3)</PresentationFormat>
  <Paragraphs>286</Paragraphs>
  <Slides>34</Slides>
  <Notes>0</Notes>
  <HiddenSlides>0</HiddenSlides>
  <MMClips>0</MMClips>
  <ScaleCrop>false</ScaleCrop>
  <HeadingPairs>
    <vt:vector size="8" baseType="variant">
      <vt:variant>
        <vt:lpstr>已用的字体</vt:lpstr>
      </vt:variant>
      <vt:variant>
        <vt:i4>16</vt:i4>
      </vt:variant>
      <vt:variant>
        <vt:lpstr>主题</vt:lpstr>
      </vt:variant>
      <vt:variant>
        <vt:i4>4</vt:i4>
      </vt:variant>
      <vt:variant>
        <vt:lpstr>幻灯片标题</vt:lpstr>
      </vt:variant>
      <vt:variant>
        <vt:i4>34</vt:i4>
      </vt:variant>
      <vt:variant>
        <vt:lpstr>自定义放映</vt:lpstr>
      </vt:variant>
      <vt:variant>
        <vt:i4>1</vt:i4>
      </vt:variant>
    </vt:vector>
  </HeadingPairs>
  <TitlesOfParts>
    <vt:vector size="55" baseType="lpstr">
      <vt:lpstr>Arial</vt:lpstr>
      <vt:lpstr>宋体</vt:lpstr>
      <vt:lpstr>Wingdings</vt:lpstr>
      <vt:lpstr>微软雅黑</vt:lpstr>
      <vt:lpstr>Calibri</vt:lpstr>
      <vt:lpstr>Tempus Sans ITC</vt:lpstr>
      <vt:lpstr>Segoe Print</vt:lpstr>
      <vt:lpstr>幼圆</vt:lpstr>
      <vt:lpstr>楷体</vt:lpstr>
      <vt:lpstr>楷体_GB2312</vt:lpstr>
      <vt:lpstr>新宋体</vt:lpstr>
      <vt:lpstr>华文楷体</vt:lpstr>
      <vt:lpstr>隶书</vt:lpstr>
      <vt:lpstr>黑体</vt:lpstr>
      <vt:lpstr>Arial Unicode MS</vt:lpstr>
      <vt:lpstr>幼圆</vt:lpstr>
      <vt:lpstr>默认设计模板_2</vt:lpstr>
      <vt:lpstr>A000120150306A06PWBG</vt:lpstr>
      <vt:lpstr>自定义设计方案</vt:lpstr>
      <vt:lpstr>自定义设计方案_2</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自定义放映 1</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中学生学习方法指导</dc:title>
  <dc:creator>xjghost</dc:creator>
  <cp:lastModifiedBy>星辉灿烂</cp:lastModifiedBy>
  <cp:revision>64</cp:revision>
  <dcterms:created xsi:type="dcterms:W3CDTF">2010-05-05T08:52:28Z</dcterms:created>
  <dcterms:modified xsi:type="dcterms:W3CDTF">2021-05-21T05:44:39Z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2052-11.1.0.10495</vt:lpwstr>
  </property>
  <property fmtid="{D5CDD505-2E9C-101B-9397-08002B2CF9AE}" pid="3" name="ICV">
    <vt:lpwstr>D848D26A00DC496AB585A5BFA2051A9C</vt:lpwstr>
  </property>
</Properties>
</file>